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2.xml" ContentType="application/vnd.openxmlformats-officedocument.theme+xml"/>
  <Override PartName="/ppt/slideLayouts/slideLayout115.xml" ContentType="application/vnd.openxmlformats-officedocument.presentationml.slideLayout+xml"/>
  <Override PartName="/ppt/theme/theme3.xml" ContentType="application/vnd.openxmlformats-officedocument.theme+xml"/>
  <Override PartName="/ppt/slideLayouts/slideLayout116.xml" ContentType="application/vnd.openxmlformats-officedocument.presentationml.slideLayout+xml"/>
  <Override PartName="/ppt/theme/theme4.xml" ContentType="application/vnd.openxmlformats-officedocument.theme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5.xml" ContentType="application/vnd.openxmlformats-officedocument.theme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  <p:sldMasterId id="2147483901" r:id="rId2"/>
    <p:sldMasterId id="2147483973" r:id="rId3"/>
    <p:sldMasterId id="2147483975" r:id="rId4"/>
    <p:sldMasterId id="2147483977" r:id="rId5"/>
    <p:sldMasterId id="2147483997" r:id="rId6"/>
  </p:sldMasterIdLst>
  <p:notesMasterIdLst>
    <p:notesMasterId r:id="rId14"/>
  </p:notesMasterIdLst>
  <p:sldIdLst>
    <p:sldId id="256" r:id="rId7"/>
    <p:sldId id="707" r:id="rId8"/>
    <p:sldId id="703" r:id="rId9"/>
    <p:sldId id="702" r:id="rId10"/>
    <p:sldId id="706" r:id="rId11"/>
    <p:sldId id="684" r:id="rId12"/>
    <p:sldId id="688" r:id="rId13"/>
  </p:sldIdLst>
  <p:sldSz cx="9144000" cy="6858000" type="screen4x3"/>
  <p:notesSz cx="6797675" cy="9926638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ORS-User" initials="FO" lastIdx="10" clrIdx="0"/>
  <p:cmAuthor id="1" name="Brian Kleiner" initials="BK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2B2B2"/>
    <a:srgbClr val="FFFFFF"/>
    <a:srgbClr val="DDDDDD"/>
    <a:srgbClr val="808080"/>
    <a:srgbClr val="5F5F5F"/>
    <a:srgbClr val="C0C0C0"/>
    <a:srgbClr val="7F7F7F"/>
    <a:srgbClr val="328682"/>
    <a:srgbClr val="3278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18" autoAdjust="0"/>
    <p:restoredTop sz="90063" autoAdjust="0"/>
  </p:normalViewPr>
  <p:slideViewPr>
    <p:cSldViewPr snapToObjects="1">
      <p:cViewPr varScale="1">
        <p:scale>
          <a:sx n="113" d="100"/>
          <a:sy n="113" d="100"/>
        </p:scale>
        <p:origin x="1614" y="114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73" d="100"/>
          <a:sy n="73" d="100"/>
        </p:scale>
        <p:origin x="-3792" y="-112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53280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12305901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1" y="3256993"/>
            <a:ext cx="2532703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50" i="1"/>
            </a:lvl2pPr>
            <a:lvl3pPr marL="0" indent="0" algn="ctr">
              <a:buNone/>
              <a:defRPr sz="105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4" y="3256993"/>
            <a:ext cx="2532703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50" i="1"/>
            </a:lvl2pPr>
            <a:lvl3pPr marL="0" indent="0" algn="ctr">
              <a:buNone/>
              <a:defRPr sz="105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47" y="3256993"/>
            <a:ext cx="2532703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50" i="1"/>
            </a:lvl2pPr>
            <a:lvl3pPr marL="0" indent="0" algn="ctr">
              <a:buNone/>
              <a:defRPr sz="105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08802" y="1639790"/>
            <a:ext cx="1378180" cy="138074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847505" y="1639790"/>
            <a:ext cx="1378180" cy="138074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686208" y="1639789"/>
            <a:ext cx="1378180" cy="138074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898081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50552" y="1639790"/>
            <a:ext cx="1380744" cy="138074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3256993"/>
            <a:ext cx="180296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50" i="1"/>
            </a:lvl2pPr>
            <a:lvl3pPr marL="0" indent="0" algn="ctr">
              <a:buNone/>
              <a:defRPr sz="105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853449" y="1639790"/>
            <a:ext cx="1380744" cy="138074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7" y="3256993"/>
            <a:ext cx="180296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50" i="1"/>
            </a:lvl2pPr>
            <a:lvl3pPr marL="0" indent="0" algn="ctr">
              <a:buNone/>
              <a:defRPr sz="105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956346" y="1639790"/>
            <a:ext cx="1380744" cy="138074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3256993"/>
            <a:ext cx="180296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50" i="1"/>
            </a:lvl2pPr>
            <a:lvl3pPr marL="0" indent="0" algn="ctr">
              <a:buNone/>
              <a:defRPr sz="105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059242" y="1639789"/>
            <a:ext cx="1380744" cy="138074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1" y="3256993"/>
            <a:ext cx="180296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50" i="1"/>
            </a:lvl2pPr>
            <a:lvl3pPr marL="0" indent="0" algn="ctr">
              <a:buNone/>
              <a:defRPr sz="105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45277304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3256993"/>
            <a:ext cx="180296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50" i="1"/>
            </a:lvl2pPr>
            <a:lvl3pPr marL="0" indent="0" algn="ctr">
              <a:buNone/>
              <a:defRPr sz="105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7" y="3256993"/>
            <a:ext cx="180296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50" i="1"/>
            </a:lvl2pPr>
            <a:lvl3pPr marL="0" indent="0" algn="ctr">
              <a:buNone/>
              <a:defRPr sz="105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3256993"/>
            <a:ext cx="180296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50" i="1"/>
            </a:lvl2pPr>
            <a:lvl3pPr marL="0" indent="0" algn="ctr">
              <a:buNone/>
              <a:defRPr sz="105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1" y="3256993"/>
            <a:ext cx="180296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50" i="1"/>
            </a:lvl2pPr>
            <a:lvl3pPr marL="0" indent="0" algn="ctr">
              <a:buNone/>
              <a:defRPr sz="105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50552" y="1639790"/>
            <a:ext cx="1380744" cy="138074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853449" y="1639790"/>
            <a:ext cx="1380744" cy="138074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956346" y="1639790"/>
            <a:ext cx="1380744" cy="138074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059242" y="1639789"/>
            <a:ext cx="1380744" cy="138074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33013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268759"/>
            <a:ext cx="1764195" cy="3535680"/>
          </a:xfrm>
          <a:solidFill>
            <a:schemeClr val="bg1">
              <a:lumMod val="90000"/>
              <a:lumOff val="1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93478" y="1268759"/>
            <a:ext cx="1764195" cy="3535680"/>
          </a:xfrm>
          <a:solidFill>
            <a:schemeClr val="bg1">
              <a:lumMod val="90000"/>
              <a:lumOff val="1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2600782" y="1268759"/>
            <a:ext cx="1859858" cy="3535680"/>
          </a:xfrm>
        </p:spPr>
        <p:txBody>
          <a:bodyPr>
            <a:noAutofit/>
          </a:bodyPr>
          <a:lstStyle>
            <a:lvl1pPr marL="0" indent="0">
              <a:buNone/>
              <a:defRPr sz="1050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buFontTx/>
              <a:buNone/>
              <a:defRPr sz="1050"/>
            </a:lvl2pPr>
            <a:lvl3pPr marL="113110" indent="-113110">
              <a:defRPr sz="1050"/>
            </a:lvl3pPr>
            <a:lvl4pPr marL="301229" indent="-155972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598342" y="1268759"/>
            <a:ext cx="1859858" cy="3535680"/>
          </a:xfrm>
        </p:spPr>
        <p:txBody>
          <a:bodyPr>
            <a:noAutofit/>
          </a:bodyPr>
          <a:lstStyle>
            <a:lvl1pPr marL="0" indent="0">
              <a:buNone/>
              <a:defRPr sz="1050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buFontTx/>
              <a:buNone/>
              <a:defRPr sz="1050"/>
            </a:lvl2pPr>
            <a:lvl3pPr marL="113110" indent="-113110">
              <a:defRPr sz="1050"/>
            </a:lvl3pPr>
            <a:lvl4pPr marL="301229" indent="-155972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685801" y="4980566"/>
            <a:ext cx="3774839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693479" y="4980566"/>
            <a:ext cx="3764722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9947670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8128000" y="641350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9175433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0_Titl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/>
            </a:lvl1pPr>
            <a:lvl2pPr>
              <a:spcBef>
                <a:spcPts val="600"/>
              </a:spcBef>
              <a:spcAft>
                <a:spcPts val="600"/>
              </a:spcAft>
              <a:defRPr/>
            </a:lvl2pPr>
            <a:lvl3pPr>
              <a:spcBef>
                <a:spcPts val="600"/>
              </a:spcBef>
              <a:spcAft>
                <a:spcPts val="600"/>
              </a:spcAft>
              <a:defRPr/>
            </a:lvl3pPr>
            <a:lvl4pPr>
              <a:spcBef>
                <a:spcPts val="600"/>
              </a:spcBef>
              <a:spcAft>
                <a:spcPts val="600"/>
              </a:spcAft>
              <a:defRPr/>
            </a:lvl4pPr>
            <a:lvl5pPr>
              <a:spcBef>
                <a:spcPts val="60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39515549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44782"/>
          </a:xfrm>
        </p:spPr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52421"/>
            <a:ext cx="7772400" cy="4627563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933450"/>
            <a:ext cx="7772400" cy="263302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000" baseline="0">
                <a:latin typeface="Rubik Medium" panose="00000600000000000000" pitchFamily="2" charset="-79"/>
                <a:cs typeface="Rubik Medium" panose="00000600000000000000" pitchFamily="2" charset="-79"/>
              </a:defRPr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83755940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52421"/>
            <a:ext cx="3810000" cy="4525963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52421"/>
            <a:ext cx="3810000" cy="4525963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44782"/>
          </a:xfrm>
        </p:spPr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933450"/>
            <a:ext cx="7772400" cy="263302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000" baseline="0">
                <a:latin typeface="Rubik Medium" panose="00000600000000000000" pitchFamily="2" charset="-79"/>
                <a:cs typeface="Rubik Medium" panose="00000600000000000000" pitchFamily="2" charset="-79"/>
              </a:defRPr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40929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188063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984239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/>
            </a:lvl1pPr>
            <a:lvl2pPr>
              <a:spcBef>
                <a:spcPts val="600"/>
              </a:spcBef>
              <a:spcAft>
                <a:spcPts val="600"/>
              </a:spcAft>
              <a:defRPr/>
            </a:lvl2pPr>
            <a:lvl3pPr>
              <a:spcBef>
                <a:spcPts val="600"/>
              </a:spcBef>
              <a:spcAft>
                <a:spcPts val="600"/>
              </a:spcAft>
              <a:defRPr/>
            </a:lvl3pPr>
            <a:lvl4pPr>
              <a:spcBef>
                <a:spcPts val="600"/>
              </a:spcBef>
              <a:spcAft>
                <a:spcPts val="600"/>
              </a:spcAft>
              <a:defRPr/>
            </a:lvl4pPr>
            <a:lvl5pPr>
              <a:spcBef>
                <a:spcPts val="60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800539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44782"/>
          </a:xfrm>
        </p:spPr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52421"/>
            <a:ext cx="7772400" cy="4627563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933450"/>
            <a:ext cx="7772400" cy="263302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000" baseline="0">
                <a:latin typeface="Rubik Medium" panose="00000600000000000000" pitchFamily="2" charset="-79"/>
                <a:cs typeface="Rubik Medium" panose="00000600000000000000" pitchFamily="2" charset="-79"/>
              </a:defRPr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99479140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52421"/>
            <a:ext cx="3810000" cy="4525963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52421"/>
            <a:ext cx="3810000" cy="4525963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215097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18952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2" y="0"/>
            <a:ext cx="229743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6" y="0"/>
            <a:ext cx="229743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3419856"/>
            <a:ext cx="229743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2" y="3419856"/>
            <a:ext cx="229743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3419856"/>
            <a:ext cx="229743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6" y="3419856"/>
            <a:ext cx="229743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09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831086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0"/>
            <a:ext cx="1831086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0"/>
            <a:ext cx="1831086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0"/>
            <a:ext cx="1831086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0"/>
            <a:ext cx="1831086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281428"/>
            <a:ext cx="1831086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2281428"/>
            <a:ext cx="1831086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2281428"/>
            <a:ext cx="1831086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2281428"/>
            <a:ext cx="1831086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2281428"/>
            <a:ext cx="1831086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4562856"/>
            <a:ext cx="1831086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4562856"/>
            <a:ext cx="1831086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4562856"/>
            <a:ext cx="1831086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4562856"/>
            <a:ext cx="1831086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4562856"/>
            <a:ext cx="1831086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84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2" y="0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4" y="0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5" y="0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8" y="0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7" y="0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1709928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2" y="1709928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4" y="1709928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5" y="1709928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8" y="1709928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7" y="1709928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3419856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2" y="3419856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4" y="3419856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5" y="3419856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8" y="3419856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7" y="3419856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5129784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2" y="5129784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4" y="5129784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5" y="5129784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8" y="5129784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7" y="5129784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17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1828800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0" y="1397000"/>
            <a:ext cx="1828800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0" y="1397000"/>
            <a:ext cx="1828800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397000"/>
            <a:ext cx="1828800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" y="4980566"/>
            <a:ext cx="1828800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0" y="4980566"/>
            <a:ext cx="1828800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200" y="4980566"/>
            <a:ext cx="1828800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400" y="4980566"/>
            <a:ext cx="1828800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22373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1828800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0" y="1397000"/>
            <a:ext cx="1828800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0" y="1397000"/>
            <a:ext cx="1828800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397000"/>
            <a:ext cx="1828800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" y="4980566"/>
            <a:ext cx="1828800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0" y="4980566"/>
            <a:ext cx="1828800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200" y="4980566"/>
            <a:ext cx="1828800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400" y="4980566"/>
            <a:ext cx="1828800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488999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2496312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397000"/>
            <a:ext cx="2496312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397000"/>
            <a:ext cx="2496312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" y="4980566"/>
            <a:ext cx="2496312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4980566"/>
            <a:ext cx="2496312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8" y="4980566"/>
            <a:ext cx="2496312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02453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2496312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397000"/>
            <a:ext cx="2496312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397000"/>
            <a:ext cx="2496312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" y="4980566"/>
            <a:ext cx="2496312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4980566"/>
            <a:ext cx="2496312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8" y="4980566"/>
            <a:ext cx="2496312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3486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75946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3814192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9" y="1397000"/>
            <a:ext cx="3814192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" y="4980566"/>
            <a:ext cx="3814192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09" y="4980566"/>
            <a:ext cx="3814192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07589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3814192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9" y="1397000"/>
            <a:ext cx="3814192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" y="4980566"/>
            <a:ext cx="3814192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09" y="4980566"/>
            <a:ext cx="3814192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67278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1"/>
            <a:ext cx="1828800" cy="147616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0" y="1397001"/>
            <a:ext cx="1828800" cy="147616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0" y="1397001"/>
            <a:ext cx="1828800" cy="147616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397001"/>
            <a:ext cx="1828800" cy="147616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3055281"/>
            <a:ext cx="1831086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8" y="3055281"/>
            <a:ext cx="1831086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6" y="3055281"/>
            <a:ext cx="1831086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4" y="3055281"/>
            <a:ext cx="1831086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90971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1"/>
            <a:ext cx="1828800" cy="147616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0" y="1397001"/>
            <a:ext cx="1828800" cy="147616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0" y="1397001"/>
            <a:ext cx="1828800" cy="147616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397001"/>
            <a:ext cx="1828800" cy="147616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3055281"/>
            <a:ext cx="1831086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8" y="3055281"/>
            <a:ext cx="1831086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6" y="3055281"/>
            <a:ext cx="1831086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4" y="3055281"/>
            <a:ext cx="1831086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48967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2496312" cy="147218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397000"/>
            <a:ext cx="2496312" cy="147218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397000"/>
            <a:ext cx="2496312" cy="147218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3055281"/>
            <a:ext cx="2496312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055281"/>
            <a:ext cx="2496312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8" y="3055281"/>
            <a:ext cx="2496312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175573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2496312" cy="147218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397000"/>
            <a:ext cx="2496312" cy="147218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397000"/>
            <a:ext cx="2496312" cy="147218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3055281"/>
            <a:ext cx="2496312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055281"/>
            <a:ext cx="2496312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8" y="3055281"/>
            <a:ext cx="2496312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362607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3814192" cy="147218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9" y="1397000"/>
            <a:ext cx="3814192" cy="147218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3055281"/>
            <a:ext cx="3813048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2" y="3055281"/>
            <a:ext cx="3813048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06414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3814192" cy="147218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9" y="1397000"/>
            <a:ext cx="3814192" cy="147218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3055281"/>
            <a:ext cx="3813048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2" y="3055281"/>
            <a:ext cx="3813048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869852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397001"/>
            <a:ext cx="18288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8" y="1397001"/>
            <a:ext cx="18288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8" y="1397001"/>
            <a:ext cx="18288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8" y="1397001"/>
            <a:ext cx="18288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8" y="4717008"/>
            <a:ext cx="1831086" cy="1326605"/>
          </a:xfrm>
        </p:spPr>
        <p:txBody>
          <a:bodyPr/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6" y="4717008"/>
            <a:ext cx="1831086" cy="1326605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4" y="4717008"/>
            <a:ext cx="1831086" cy="1326605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2" y="4717008"/>
            <a:ext cx="1831086" cy="1326605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3057005"/>
            <a:ext cx="18288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8" y="3057005"/>
            <a:ext cx="18288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8" y="3057005"/>
            <a:ext cx="18288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8" y="3057005"/>
            <a:ext cx="18288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932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397001"/>
            <a:ext cx="18288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8" y="1397001"/>
            <a:ext cx="18288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8" y="1397001"/>
            <a:ext cx="18288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8" y="1397001"/>
            <a:ext cx="18288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8" y="4717008"/>
            <a:ext cx="1831086" cy="1326605"/>
          </a:xfrm>
        </p:spPr>
        <p:txBody>
          <a:bodyPr/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6" y="4717008"/>
            <a:ext cx="1831086" cy="1326605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4" y="4717008"/>
            <a:ext cx="1831086" cy="1326605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2" y="4717008"/>
            <a:ext cx="1831086" cy="1326605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3057005"/>
            <a:ext cx="18288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8" y="3057005"/>
            <a:ext cx="18288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8" y="3057005"/>
            <a:ext cx="18288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8" y="3057005"/>
            <a:ext cx="18288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31063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52421"/>
            <a:ext cx="7772400" cy="4627563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95642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2496312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397000"/>
            <a:ext cx="2496312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397000"/>
            <a:ext cx="2496312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4720990"/>
            <a:ext cx="2496312" cy="1370248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4720990"/>
            <a:ext cx="2496312" cy="1370248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8" y="4720990"/>
            <a:ext cx="2496312" cy="1370248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0" y="3060985"/>
            <a:ext cx="2496312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3060985"/>
            <a:ext cx="2496312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8" y="3060985"/>
            <a:ext cx="2496312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069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2496312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397000"/>
            <a:ext cx="2496312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397000"/>
            <a:ext cx="2496312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4720990"/>
            <a:ext cx="2496312" cy="1370248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4720990"/>
            <a:ext cx="2496312" cy="1370248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8" y="4720990"/>
            <a:ext cx="2496312" cy="1370248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0" y="3060985"/>
            <a:ext cx="2496312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3060985"/>
            <a:ext cx="2496312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8" y="3060985"/>
            <a:ext cx="2496312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132010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4" y="1397000"/>
            <a:ext cx="3814192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2" y="1397000"/>
            <a:ext cx="3814192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4704406"/>
            <a:ext cx="3813048" cy="1339207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2" y="4704406"/>
            <a:ext cx="3813048" cy="1339207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4" y="3060985"/>
            <a:ext cx="3814192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2" y="3060985"/>
            <a:ext cx="3814192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398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4" y="1397000"/>
            <a:ext cx="3814192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2" y="1397000"/>
            <a:ext cx="3814192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4704406"/>
            <a:ext cx="3813048" cy="1339207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2" y="4704406"/>
            <a:ext cx="3813048" cy="1339207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4" y="3060985"/>
            <a:ext cx="3814192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2" y="3060985"/>
            <a:ext cx="3814192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923844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6999"/>
            <a:ext cx="1828800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0" y="1396999"/>
            <a:ext cx="1828800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0" y="1396999"/>
            <a:ext cx="1828800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396999"/>
            <a:ext cx="1828800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0" y="4592048"/>
            <a:ext cx="1831086" cy="107106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8" y="4592048"/>
            <a:ext cx="1831086" cy="107106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6" y="4592048"/>
            <a:ext cx="1831086" cy="107106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4" y="4592048"/>
            <a:ext cx="1831086" cy="107106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8471987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6999"/>
            <a:ext cx="1828800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0" y="1396999"/>
            <a:ext cx="1828800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0" y="1396999"/>
            <a:ext cx="1828800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396999"/>
            <a:ext cx="1828800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0" y="4592048"/>
            <a:ext cx="1831086" cy="107106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8" y="4592048"/>
            <a:ext cx="1831086" cy="107106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6" y="4592048"/>
            <a:ext cx="1831086" cy="107106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4" y="4592048"/>
            <a:ext cx="1831086" cy="107106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836208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6999"/>
            <a:ext cx="2496312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396999"/>
            <a:ext cx="2496312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396999"/>
            <a:ext cx="2496312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0" y="4822880"/>
            <a:ext cx="2496312" cy="84023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4822880"/>
            <a:ext cx="2496312" cy="840230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8" y="4822880"/>
            <a:ext cx="2496312" cy="84023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686194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6999"/>
            <a:ext cx="2496312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396999"/>
            <a:ext cx="2496312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396999"/>
            <a:ext cx="2496312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0" y="4822880"/>
            <a:ext cx="2496312" cy="84023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4822880"/>
            <a:ext cx="2496312" cy="840230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8" y="4822880"/>
            <a:ext cx="2496312" cy="84023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040762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6999"/>
            <a:ext cx="3814192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9" y="1396999"/>
            <a:ext cx="3814192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0" y="5053712"/>
            <a:ext cx="3813048" cy="609398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2" y="5053712"/>
            <a:ext cx="3813048" cy="609398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9790899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6999"/>
            <a:ext cx="3814192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9" y="1396999"/>
            <a:ext cx="3814192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0" y="5053712"/>
            <a:ext cx="3813048" cy="609398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2" y="5053712"/>
            <a:ext cx="3813048" cy="609398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8402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46" indent="-171446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57179" indent="-185733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337" indent="-171446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83" indent="-171446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266323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1828800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0" y="1397000"/>
            <a:ext cx="1828800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0" y="1397000"/>
            <a:ext cx="1828800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397000"/>
            <a:ext cx="1828800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0" y="2970007"/>
            <a:ext cx="1831086" cy="107106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8" y="2970007"/>
            <a:ext cx="1831086" cy="107106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6" y="2970007"/>
            <a:ext cx="1831086" cy="107106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4" y="2970007"/>
            <a:ext cx="1831086" cy="107106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4212305"/>
            <a:ext cx="1831086" cy="1713558"/>
          </a:xfrm>
        </p:spPr>
        <p:txBody>
          <a:bodyPr/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8" y="4212305"/>
            <a:ext cx="1831086" cy="1713558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6" y="4212305"/>
            <a:ext cx="1831086" cy="1713558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4" y="4212305"/>
            <a:ext cx="1831086" cy="1713558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194657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1828800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0" y="1397000"/>
            <a:ext cx="1828800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0" y="1397000"/>
            <a:ext cx="1828800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397000"/>
            <a:ext cx="1828800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0" y="2970007"/>
            <a:ext cx="1831086" cy="107106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8" y="2970007"/>
            <a:ext cx="1831086" cy="107106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6" y="2970007"/>
            <a:ext cx="1831086" cy="107106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4" y="2970007"/>
            <a:ext cx="1831086" cy="107106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4212305"/>
            <a:ext cx="1831086" cy="1713558"/>
          </a:xfrm>
        </p:spPr>
        <p:txBody>
          <a:bodyPr/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8" y="4212305"/>
            <a:ext cx="1831086" cy="1713558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6" y="4212305"/>
            <a:ext cx="1831086" cy="1713558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4" y="4212305"/>
            <a:ext cx="1831086" cy="1713558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796690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2496312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397000"/>
            <a:ext cx="2496312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397000"/>
            <a:ext cx="2496312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0" y="3200839"/>
            <a:ext cx="2496312" cy="84023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200839"/>
            <a:ext cx="2496312" cy="840230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8" y="3200839"/>
            <a:ext cx="2496312" cy="84023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4212305"/>
            <a:ext cx="2496312" cy="175069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4212305"/>
            <a:ext cx="2496312" cy="175069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8" y="4212305"/>
            <a:ext cx="2496312" cy="175069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6215813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2496312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397000"/>
            <a:ext cx="2496312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397000"/>
            <a:ext cx="2496312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0" y="3200839"/>
            <a:ext cx="2496312" cy="84023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200839"/>
            <a:ext cx="2496312" cy="840230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8" y="3200839"/>
            <a:ext cx="2496312" cy="84023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4212305"/>
            <a:ext cx="2496312" cy="175069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4212305"/>
            <a:ext cx="2496312" cy="175069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8" y="4212305"/>
            <a:ext cx="2496312" cy="175069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46553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3814192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9" y="1397000"/>
            <a:ext cx="3814192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0" y="3431671"/>
            <a:ext cx="3813048" cy="609398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2" y="3431671"/>
            <a:ext cx="3813048" cy="609398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4212305"/>
            <a:ext cx="3813048" cy="1703066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2" y="4212305"/>
            <a:ext cx="3813048" cy="1703066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551650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3814192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9" y="1397000"/>
            <a:ext cx="3814192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0" y="3431671"/>
            <a:ext cx="3813048" cy="609398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2" y="3431671"/>
            <a:ext cx="3813048" cy="609398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4212305"/>
            <a:ext cx="3813048" cy="1703066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2" y="4212305"/>
            <a:ext cx="3813048" cy="1703066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4281277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0" y="1639790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7" y="1639789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3" y="1639790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639789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5" y="1639790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639789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7" y="1639790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639789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0" y="3153548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7" y="3153547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3" y="3153548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3153547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5" y="3153548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3153547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7" y="3153548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3153547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0" y="4667305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7" y="4667304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3" y="4667305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4667304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5" y="4667305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4667304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7" y="4667305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4667304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3064904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0" y="1639790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7" y="1639789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3" y="1639790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639789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5" y="1639790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639789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7" y="1639790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639789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0" y="3153548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7" y="3153547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3" y="3153548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3153547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5" y="3153548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3153547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7" y="3153548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3153547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0" y="4667305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7" y="4667304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3" y="4667305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4667304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5" y="4667305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4667304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7" y="4667305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4667304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3808962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0" y="1639790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7" y="1639789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4" y="1639790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5" y="1639789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7" y="163978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2" y="1639789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0" y="3153548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7" y="3153547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4" y="3153548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5" y="3153547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7" y="3153547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2" y="3153547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0" y="4667305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7" y="4667304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4" y="4667305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5" y="4667304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7" y="466730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2" y="4667304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9957860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0" y="1639790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7" y="1639789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4" y="1639790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5" y="1639789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7" y="163978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2" y="1639789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0" y="3153548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7" y="3153547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4" y="3153548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5" y="3153547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7" y="3153547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2" y="3153547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0" y="4667305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7" y="4667304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4" y="4667305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5" y="4667304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7" y="466730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2" y="4667304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3419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52421"/>
            <a:ext cx="7772400" cy="462756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46" indent="-171446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42892" indent="-171446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337" indent="-171446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83" indent="-171446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9006425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0" y="1639790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7" y="1639789"/>
            <a:ext cx="1735806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4" y="1639790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5" y="1639789"/>
            <a:ext cx="1735806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7" y="163978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2" y="1639789"/>
            <a:ext cx="1735806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0" y="3886577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7" y="3886576"/>
            <a:ext cx="1735806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4" y="3886577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5" y="3886576"/>
            <a:ext cx="1735806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7" y="3886576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2" y="3886576"/>
            <a:ext cx="1735806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0326587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0" y="1639790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7" y="1639789"/>
            <a:ext cx="1735806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4" y="1639790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5" y="1639789"/>
            <a:ext cx="1735806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7" y="163978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2" y="1639789"/>
            <a:ext cx="1735806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0" y="3886577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7" y="3886576"/>
            <a:ext cx="1735806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4" y="3886577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5" y="3886576"/>
            <a:ext cx="1735806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7" y="3886576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2" y="3886576"/>
            <a:ext cx="1735806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925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0" y="1639790"/>
            <a:ext cx="1150616" cy="115214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0" y="1639789"/>
            <a:ext cx="2669009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2" y="1639790"/>
            <a:ext cx="1150616" cy="115214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7" y="1639789"/>
            <a:ext cx="2669009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0" y="3886577"/>
            <a:ext cx="1150616" cy="115214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0" y="3886576"/>
            <a:ext cx="2669009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2" y="3886577"/>
            <a:ext cx="1150616" cy="115214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7" y="3886576"/>
            <a:ext cx="2669009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7825308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0" y="1639790"/>
            <a:ext cx="1150616" cy="115214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0" y="1639789"/>
            <a:ext cx="2669009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2" y="1639790"/>
            <a:ext cx="1150616" cy="115214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7" y="1639789"/>
            <a:ext cx="2669009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0" y="3886577"/>
            <a:ext cx="1150616" cy="115214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0" y="3886576"/>
            <a:ext cx="2669009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2" y="3886577"/>
            <a:ext cx="1150616" cy="115214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7" y="3886576"/>
            <a:ext cx="2669009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9439107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07520" y="1639790"/>
            <a:ext cx="1380744" cy="1380744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1" y="3256993"/>
            <a:ext cx="2532703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50" i="1"/>
            </a:lvl2pPr>
            <a:lvl3pPr marL="0" indent="0" algn="ctr">
              <a:buNone/>
              <a:defRPr sz="105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846223" y="1639790"/>
            <a:ext cx="1380744" cy="1380744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4" y="3256993"/>
            <a:ext cx="2532703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50" i="1"/>
            </a:lvl2pPr>
            <a:lvl3pPr marL="0" indent="0" algn="ctr">
              <a:buNone/>
              <a:defRPr sz="105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684926" y="1639789"/>
            <a:ext cx="1380744" cy="1380744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47" y="3256993"/>
            <a:ext cx="2532703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50" i="1"/>
            </a:lvl2pPr>
            <a:lvl3pPr marL="0" indent="0" algn="ctr">
              <a:buNone/>
              <a:defRPr sz="105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2807749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1" y="3256993"/>
            <a:ext cx="2532703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50" i="1"/>
            </a:lvl2pPr>
            <a:lvl3pPr marL="0" indent="0" algn="ctr">
              <a:buNone/>
              <a:defRPr sz="105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4" y="3256993"/>
            <a:ext cx="2532703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50" i="1"/>
            </a:lvl2pPr>
            <a:lvl3pPr marL="0" indent="0" algn="ctr">
              <a:buNone/>
              <a:defRPr sz="105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47" y="3256993"/>
            <a:ext cx="2532703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50" i="1"/>
            </a:lvl2pPr>
            <a:lvl3pPr marL="0" indent="0" algn="ctr">
              <a:buNone/>
              <a:defRPr sz="105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07520" y="1639790"/>
            <a:ext cx="1380744" cy="1380744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846223" y="1639790"/>
            <a:ext cx="1380744" cy="1380744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684926" y="1639789"/>
            <a:ext cx="1380744" cy="1380744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6356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50552" y="1639790"/>
            <a:ext cx="1380744" cy="1380744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3256993"/>
            <a:ext cx="180296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50" i="1"/>
            </a:lvl2pPr>
            <a:lvl3pPr marL="0" indent="0" algn="ctr">
              <a:buNone/>
              <a:defRPr sz="105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853449" y="1639790"/>
            <a:ext cx="1380744" cy="1380744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7" y="3256993"/>
            <a:ext cx="180296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50" i="1"/>
            </a:lvl2pPr>
            <a:lvl3pPr marL="0" indent="0" algn="ctr">
              <a:buNone/>
              <a:defRPr sz="105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956346" y="1639790"/>
            <a:ext cx="1380744" cy="1380744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3256993"/>
            <a:ext cx="180296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50" i="1"/>
            </a:lvl2pPr>
            <a:lvl3pPr marL="0" indent="0" algn="ctr">
              <a:buNone/>
              <a:defRPr sz="105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059242" y="1639789"/>
            <a:ext cx="1380744" cy="1380744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1" y="3256993"/>
            <a:ext cx="180296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50" i="1"/>
            </a:lvl2pPr>
            <a:lvl3pPr marL="0" indent="0" algn="ctr">
              <a:buNone/>
              <a:defRPr sz="105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93760829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3256993"/>
            <a:ext cx="180296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50" i="1"/>
            </a:lvl2pPr>
            <a:lvl3pPr marL="0" indent="0" algn="ctr">
              <a:buNone/>
              <a:defRPr sz="105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7" y="3256993"/>
            <a:ext cx="180296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50" i="1"/>
            </a:lvl2pPr>
            <a:lvl3pPr marL="0" indent="0" algn="ctr">
              <a:buNone/>
              <a:defRPr sz="105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3256993"/>
            <a:ext cx="180296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50" i="1"/>
            </a:lvl2pPr>
            <a:lvl3pPr marL="0" indent="0" algn="ctr">
              <a:buNone/>
              <a:defRPr sz="105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1" y="3256993"/>
            <a:ext cx="180296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50" i="1"/>
            </a:lvl2pPr>
            <a:lvl3pPr marL="0" indent="0" algn="ctr">
              <a:buNone/>
              <a:defRPr sz="105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50552" y="1639790"/>
            <a:ext cx="1380744" cy="1380744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853449" y="1639790"/>
            <a:ext cx="1380744" cy="1380744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956346" y="1639790"/>
            <a:ext cx="1380744" cy="1380744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059242" y="1639789"/>
            <a:ext cx="1380744" cy="1380744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52547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2" y="0"/>
            <a:ext cx="229743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6" y="0"/>
            <a:ext cx="229743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3419856"/>
            <a:ext cx="229743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2" y="3419856"/>
            <a:ext cx="229743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3419856"/>
            <a:ext cx="229743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6" y="3419856"/>
            <a:ext cx="229743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4851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831086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0"/>
            <a:ext cx="1831086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0"/>
            <a:ext cx="1831086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0"/>
            <a:ext cx="1831086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0"/>
            <a:ext cx="1831086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281428"/>
            <a:ext cx="1831086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2281428"/>
            <a:ext cx="1831086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2281428"/>
            <a:ext cx="1831086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2281428"/>
            <a:ext cx="1831086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2281428"/>
            <a:ext cx="1831086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4562856"/>
            <a:ext cx="1831086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35087" y="4562856"/>
            <a:ext cx="1831086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63315" y="4562856"/>
            <a:ext cx="1831086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91544" y="4562856"/>
            <a:ext cx="1831086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4562856"/>
            <a:ext cx="1831086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36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52421"/>
            <a:ext cx="3810000" cy="4525963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52421"/>
            <a:ext cx="3810000" cy="4525963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792956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2" y="0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4" y="0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5" y="0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8" y="0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7" y="0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1709928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2" y="1709928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4" y="1709928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5" y="1709928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8" y="1709928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7" y="1709928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3419856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2" y="3419856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4" y="3419856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5" y="3419856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8" y="3419856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7" y="3419856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5129784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2" y="5129784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4" y="5129784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5" y="5129784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8" y="5129784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7" y="5129784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8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1828800" cy="34074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0" y="1397000"/>
            <a:ext cx="1828800" cy="34074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0" y="1397000"/>
            <a:ext cx="1828800" cy="34074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397000"/>
            <a:ext cx="1828800" cy="34074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" y="4980566"/>
            <a:ext cx="1828800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0" y="4980566"/>
            <a:ext cx="1828800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200" y="4980566"/>
            <a:ext cx="1828800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400" y="4980566"/>
            <a:ext cx="1828800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62113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1828800" cy="34074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0" y="1397000"/>
            <a:ext cx="1828800" cy="34074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0" y="1397000"/>
            <a:ext cx="1828800" cy="34074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397000"/>
            <a:ext cx="1828800" cy="34074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" y="4980566"/>
            <a:ext cx="1828800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0" y="4980566"/>
            <a:ext cx="1828800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200" y="4980566"/>
            <a:ext cx="1828800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400" y="4980566"/>
            <a:ext cx="1828800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445649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2496312" cy="34074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397000"/>
            <a:ext cx="2496312" cy="34074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397000"/>
            <a:ext cx="2496312" cy="34074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" y="4980566"/>
            <a:ext cx="2496312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4980566"/>
            <a:ext cx="2496312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8" y="4980566"/>
            <a:ext cx="2496312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991942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2496312" cy="34074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397000"/>
            <a:ext cx="2496312" cy="34074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397000"/>
            <a:ext cx="2496312" cy="34074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" y="4980566"/>
            <a:ext cx="2496312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4980566"/>
            <a:ext cx="2496312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8" y="4980566"/>
            <a:ext cx="2496312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90695991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3814192" cy="34074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9" y="1397000"/>
            <a:ext cx="3814192" cy="34074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" y="4980566"/>
            <a:ext cx="3814192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09" y="4980566"/>
            <a:ext cx="3814192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931907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3814192" cy="34074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9" y="1397000"/>
            <a:ext cx="3814192" cy="34074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" y="4980566"/>
            <a:ext cx="3814192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09" y="4980566"/>
            <a:ext cx="3814192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05595668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1"/>
            <a:ext cx="1828800" cy="147616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0" y="1397001"/>
            <a:ext cx="1828800" cy="147616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0" y="1397001"/>
            <a:ext cx="1828800" cy="147616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397001"/>
            <a:ext cx="1828800" cy="147616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3055281"/>
            <a:ext cx="1831086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8" y="3055281"/>
            <a:ext cx="1831086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6" y="3055281"/>
            <a:ext cx="1831086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4" y="3055281"/>
            <a:ext cx="1831086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457331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1"/>
            <a:ext cx="1828800" cy="147616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0" y="1397001"/>
            <a:ext cx="1828800" cy="147616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0" y="1397001"/>
            <a:ext cx="1828800" cy="147616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397001"/>
            <a:ext cx="1828800" cy="147616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3055281"/>
            <a:ext cx="1831086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8" y="3055281"/>
            <a:ext cx="1831086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6" y="3055281"/>
            <a:ext cx="1831086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4" y="3055281"/>
            <a:ext cx="1831086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1071079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2496312" cy="147218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397000"/>
            <a:ext cx="2496312" cy="147218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397000"/>
            <a:ext cx="2496312" cy="147218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3055281"/>
            <a:ext cx="2496312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055281"/>
            <a:ext cx="2496312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8" y="3055281"/>
            <a:ext cx="2496312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6776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1"/>
            <a:ext cx="3810000" cy="4525963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1"/>
            <a:ext cx="3810000" cy="4525963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907269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2496312" cy="147218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397000"/>
            <a:ext cx="2496312" cy="147218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397000"/>
            <a:ext cx="2496312" cy="147218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3055281"/>
            <a:ext cx="2496312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055281"/>
            <a:ext cx="2496312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8" y="3055281"/>
            <a:ext cx="2496312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5749267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3814192" cy="147218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9" y="1397000"/>
            <a:ext cx="3814192" cy="147218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3055281"/>
            <a:ext cx="3813048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2" y="3055281"/>
            <a:ext cx="3813048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9168133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3814192" cy="147218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9" y="1397000"/>
            <a:ext cx="3814192" cy="147218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3055281"/>
            <a:ext cx="3813048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2" y="3055281"/>
            <a:ext cx="3813048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5125092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397001"/>
            <a:ext cx="18288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8" y="1397001"/>
            <a:ext cx="18288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8" y="1397001"/>
            <a:ext cx="18288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8" y="1397001"/>
            <a:ext cx="18288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8" y="4717008"/>
            <a:ext cx="1831086" cy="1326605"/>
          </a:xfrm>
        </p:spPr>
        <p:txBody>
          <a:bodyPr/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6" y="4717008"/>
            <a:ext cx="1831086" cy="1326605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4" y="4717008"/>
            <a:ext cx="1831086" cy="1326605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2" y="4717008"/>
            <a:ext cx="1831086" cy="1326605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3057005"/>
            <a:ext cx="18288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8" y="3057005"/>
            <a:ext cx="18288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8" y="3057005"/>
            <a:ext cx="18288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8" y="3057005"/>
            <a:ext cx="18288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1965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397001"/>
            <a:ext cx="18288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8" y="1397001"/>
            <a:ext cx="18288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8" y="1397001"/>
            <a:ext cx="18288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8" y="1397001"/>
            <a:ext cx="18288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8" y="4717008"/>
            <a:ext cx="1831086" cy="1326605"/>
          </a:xfrm>
        </p:spPr>
        <p:txBody>
          <a:bodyPr/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6" y="4717008"/>
            <a:ext cx="1831086" cy="1326605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4" y="4717008"/>
            <a:ext cx="1831086" cy="1326605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2" y="4717008"/>
            <a:ext cx="1831086" cy="1326605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3057005"/>
            <a:ext cx="18288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8" y="3057005"/>
            <a:ext cx="18288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8" y="3057005"/>
            <a:ext cx="18288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8" y="3057005"/>
            <a:ext cx="18288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03474166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2496312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397000"/>
            <a:ext cx="2496312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397000"/>
            <a:ext cx="2496312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4720990"/>
            <a:ext cx="2496312" cy="1370248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4720990"/>
            <a:ext cx="2496312" cy="1370248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8" y="4720990"/>
            <a:ext cx="2496312" cy="1370248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0" y="3060985"/>
            <a:ext cx="2496312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3060985"/>
            <a:ext cx="2496312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8" y="3060985"/>
            <a:ext cx="2496312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778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2496312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397000"/>
            <a:ext cx="2496312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397000"/>
            <a:ext cx="2496312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4720990"/>
            <a:ext cx="2496312" cy="1370248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4720990"/>
            <a:ext cx="2496312" cy="1370248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8" y="4720990"/>
            <a:ext cx="2496312" cy="1370248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0" y="3060985"/>
            <a:ext cx="2496312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3060985"/>
            <a:ext cx="2496312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8" y="3060985"/>
            <a:ext cx="2496312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4178122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4" y="1397000"/>
            <a:ext cx="3814192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2" y="1397000"/>
            <a:ext cx="3814192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4704406"/>
            <a:ext cx="3813048" cy="1339207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2" y="4704406"/>
            <a:ext cx="3813048" cy="1339207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4" y="3060985"/>
            <a:ext cx="3814192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2" y="3060985"/>
            <a:ext cx="3814192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1004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4" y="1397000"/>
            <a:ext cx="3814192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2" y="1397000"/>
            <a:ext cx="3814192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4704406"/>
            <a:ext cx="3813048" cy="1339207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2" y="4704406"/>
            <a:ext cx="3813048" cy="1339207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4" y="3060985"/>
            <a:ext cx="3814192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2" y="3060985"/>
            <a:ext cx="3814192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3578439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6999"/>
            <a:ext cx="1828800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0" y="1396999"/>
            <a:ext cx="1828800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0" y="1396999"/>
            <a:ext cx="1828800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396999"/>
            <a:ext cx="1828800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0" y="4592048"/>
            <a:ext cx="1831086" cy="107106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8" y="4592048"/>
            <a:ext cx="1831086" cy="107106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6" y="4592048"/>
            <a:ext cx="1831086" cy="107106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4" y="4592048"/>
            <a:ext cx="1831086" cy="107106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08799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96144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1560285"/>
            <a:ext cx="3811588" cy="4565877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96144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560285"/>
            <a:ext cx="3813174" cy="4565877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965803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6999"/>
            <a:ext cx="1828800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0" y="1396999"/>
            <a:ext cx="1828800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0" y="1396999"/>
            <a:ext cx="1828800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396999"/>
            <a:ext cx="1828800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0" y="4592048"/>
            <a:ext cx="1831086" cy="107106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8" y="4592048"/>
            <a:ext cx="1831086" cy="107106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6" y="4592048"/>
            <a:ext cx="1831086" cy="107106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4" y="4592048"/>
            <a:ext cx="1831086" cy="107106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6521696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6999"/>
            <a:ext cx="2496312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396999"/>
            <a:ext cx="2496312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396999"/>
            <a:ext cx="2496312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0" y="4822880"/>
            <a:ext cx="2496312" cy="84023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4822880"/>
            <a:ext cx="2496312" cy="840230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8" y="4822880"/>
            <a:ext cx="2496312" cy="84023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86816054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6999"/>
            <a:ext cx="2496312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396999"/>
            <a:ext cx="2496312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396999"/>
            <a:ext cx="2496312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0" y="4822880"/>
            <a:ext cx="2496312" cy="84023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4822880"/>
            <a:ext cx="2496312" cy="840230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8" y="4822880"/>
            <a:ext cx="2496312" cy="84023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5692724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6999"/>
            <a:ext cx="3814192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9" y="1396999"/>
            <a:ext cx="3814192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0" y="5053712"/>
            <a:ext cx="3813048" cy="609398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2" y="5053712"/>
            <a:ext cx="3813048" cy="609398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56367780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6999"/>
            <a:ext cx="3814192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9" y="1396999"/>
            <a:ext cx="3814192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0" y="5053712"/>
            <a:ext cx="3813048" cy="609398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2" y="5053712"/>
            <a:ext cx="3813048" cy="609398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2798254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1828800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0" y="1397000"/>
            <a:ext cx="1828800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0" y="1397000"/>
            <a:ext cx="1828800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397000"/>
            <a:ext cx="1828800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0" y="2970007"/>
            <a:ext cx="1831086" cy="107106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8" y="2970007"/>
            <a:ext cx="1831086" cy="107106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6" y="2970007"/>
            <a:ext cx="1831086" cy="107106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4" y="2970007"/>
            <a:ext cx="1831086" cy="107106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4212305"/>
            <a:ext cx="1831086" cy="1713558"/>
          </a:xfrm>
        </p:spPr>
        <p:txBody>
          <a:bodyPr/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8" y="4212305"/>
            <a:ext cx="1831086" cy="1713558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6" y="4212305"/>
            <a:ext cx="1831086" cy="1713558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4" y="4212305"/>
            <a:ext cx="1831086" cy="1713558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921614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1828800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0" y="1397000"/>
            <a:ext cx="1828800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0" y="1397000"/>
            <a:ext cx="1828800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397000"/>
            <a:ext cx="1828800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0" y="2970007"/>
            <a:ext cx="1831086" cy="107106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8" y="2970007"/>
            <a:ext cx="1831086" cy="107106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6" y="2970007"/>
            <a:ext cx="1831086" cy="107106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4" y="2970007"/>
            <a:ext cx="1831086" cy="107106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4212305"/>
            <a:ext cx="1831086" cy="1713558"/>
          </a:xfrm>
        </p:spPr>
        <p:txBody>
          <a:bodyPr/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8" y="4212305"/>
            <a:ext cx="1831086" cy="1713558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6" y="4212305"/>
            <a:ext cx="1831086" cy="1713558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4" y="4212305"/>
            <a:ext cx="1831086" cy="1713558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5557416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2496312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397000"/>
            <a:ext cx="2496312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397000"/>
            <a:ext cx="2496312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0" y="3200839"/>
            <a:ext cx="2496312" cy="84023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200839"/>
            <a:ext cx="2496312" cy="840230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8" y="3200839"/>
            <a:ext cx="2496312" cy="84023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4212305"/>
            <a:ext cx="2496312" cy="175069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4212305"/>
            <a:ext cx="2496312" cy="175069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8" y="4212305"/>
            <a:ext cx="2496312" cy="175069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7074892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2496312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397000"/>
            <a:ext cx="2496312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397000"/>
            <a:ext cx="2496312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0" y="3200839"/>
            <a:ext cx="2496312" cy="84023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200839"/>
            <a:ext cx="2496312" cy="840230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8" y="3200839"/>
            <a:ext cx="2496312" cy="84023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4212305"/>
            <a:ext cx="2496312" cy="175069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4212305"/>
            <a:ext cx="2496312" cy="175069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8" y="4212305"/>
            <a:ext cx="2496312" cy="175069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715585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3814192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9" y="1397000"/>
            <a:ext cx="3814192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0" y="3431671"/>
            <a:ext cx="3813048" cy="609398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2" y="3431671"/>
            <a:ext cx="3813048" cy="609398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4212305"/>
            <a:ext cx="3813048" cy="1703066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2" y="4212305"/>
            <a:ext cx="3813048" cy="1703066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79287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9228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1803371"/>
            <a:ext cx="3811588" cy="436883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9228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03371"/>
            <a:ext cx="3813174" cy="436883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5649806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3814192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9" y="1397000"/>
            <a:ext cx="3814192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0" y="3431671"/>
            <a:ext cx="3813048" cy="609398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2" y="3431671"/>
            <a:ext cx="3813048" cy="609398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4212305"/>
            <a:ext cx="3813048" cy="1703066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2" y="4212305"/>
            <a:ext cx="3813048" cy="1703066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95154080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0" y="1639790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7" y="1639789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3" y="1639790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639789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5" y="1639790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639789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7" y="1639790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639789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0" y="3153548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7" y="3153547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3" y="3153548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3153547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5" y="3153548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3153547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7" y="3153548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3153547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0" y="4667305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7" y="4667304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3" y="4667305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4667304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5" y="4667305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4667304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7" y="4667305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4667304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8777419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0" y="1639790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7" y="1639789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3" y="1639790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639789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5" y="1639790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639789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7" y="1639790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639789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0" y="3153548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7" y="3153547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3" y="3153548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3153547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5" y="3153548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3153547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7" y="3153548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3153547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0" y="4667305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7" y="4667304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3" y="4667305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4667304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5" y="4667305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4667304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7" y="4667305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4667304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6738053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0" y="1639790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7" y="1639789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4" y="1639790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5" y="1639789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7" y="1639789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2" y="1639789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0" y="3153548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7" y="3153547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4" y="3153548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5" y="3153547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7" y="3153547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2" y="3153547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0" y="4667305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7" y="4667304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4" y="4667305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5" y="4667304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7" y="4667304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2" y="4667304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8010400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0" y="1639790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7" y="1639789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4" y="1639790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5" y="1639789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7" y="1639789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2" y="1639789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0" y="3153548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7" y="3153547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4" y="3153548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5" y="3153547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7" y="3153547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2" y="3153547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0" y="4667305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7" y="4667304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4" y="4667305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5" y="4667304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7" y="4667304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2" y="4667304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8890732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0" y="1639790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7" y="1639789"/>
            <a:ext cx="1735806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4" y="1639790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5" y="1639789"/>
            <a:ext cx="1735806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7" y="1639789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2" y="1639789"/>
            <a:ext cx="1735806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0" y="3886577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7" y="3886576"/>
            <a:ext cx="1735806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4" y="3886577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5" y="3886576"/>
            <a:ext cx="1735806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7" y="3886576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2" y="3886576"/>
            <a:ext cx="1735806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3546258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0" y="1639790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7" y="1639789"/>
            <a:ext cx="1735806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4" y="1639790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5" y="1639789"/>
            <a:ext cx="1735806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7" y="1639789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2" y="1639789"/>
            <a:ext cx="1735806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0" y="3886577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7" y="3886576"/>
            <a:ext cx="1735806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4" y="3886577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5" y="3886576"/>
            <a:ext cx="1735806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7" y="3886576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2" y="3886576"/>
            <a:ext cx="1735806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4155685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0" y="1639790"/>
            <a:ext cx="1150616" cy="115214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0" y="1639789"/>
            <a:ext cx="2669009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2" y="1639790"/>
            <a:ext cx="1150616" cy="115214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7" y="1639789"/>
            <a:ext cx="2669009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0" y="3886577"/>
            <a:ext cx="1150616" cy="115214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0" y="3886576"/>
            <a:ext cx="2669009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2" y="3886577"/>
            <a:ext cx="1150616" cy="115214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7" y="3886576"/>
            <a:ext cx="2669009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3536024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0" y="1639790"/>
            <a:ext cx="1150616" cy="115214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0" y="1639789"/>
            <a:ext cx="2669009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2" y="1639790"/>
            <a:ext cx="1150616" cy="115214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7" y="1639789"/>
            <a:ext cx="2669009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0" y="3886577"/>
            <a:ext cx="1150616" cy="115214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0" y="3886576"/>
            <a:ext cx="2669009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2" y="3886577"/>
            <a:ext cx="1150616" cy="115214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7" y="3886576"/>
            <a:ext cx="2669009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7816467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08802" y="1639790"/>
            <a:ext cx="1378180" cy="138074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1" y="3256993"/>
            <a:ext cx="2532703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50" i="1"/>
            </a:lvl2pPr>
            <a:lvl3pPr marL="0" indent="0" algn="ctr">
              <a:buNone/>
              <a:defRPr sz="105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847505" y="1639790"/>
            <a:ext cx="1378180" cy="138074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4" y="3256993"/>
            <a:ext cx="2532703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50" i="1"/>
            </a:lvl2pPr>
            <a:lvl3pPr marL="0" indent="0" algn="ctr">
              <a:buNone/>
              <a:defRPr sz="105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686208" y="1639789"/>
            <a:ext cx="1378180" cy="138074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47" y="3256993"/>
            <a:ext cx="2532703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50" i="1"/>
            </a:lvl2pPr>
            <a:lvl3pPr marL="0" indent="0" algn="ctr">
              <a:buNone/>
              <a:defRPr sz="105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40962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102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5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59" Type="http://schemas.openxmlformats.org/officeDocument/2006/relationships/slideLayout" Target="../slideLayouts/slideLayout59.xml"/><Relationship Id="rId103" Type="http://schemas.openxmlformats.org/officeDocument/2006/relationships/slideLayout" Target="../slideLayouts/slideLayout103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56" Type="http://schemas.openxmlformats.org/officeDocument/2006/relationships/slideLayout" Target="../slideLayouts/slideLayout56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image" Target="../media/image1.png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3.xml"/><Relationship Id="rId25" Type="http://schemas.openxmlformats.org/officeDocument/2006/relationships/slideLayout" Target="../slideLayouts/slideLayout25.xml"/><Relationship Id="rId46" Type="http://schemas.openxmlformats.org/officeDocument/2006/relationships/slideLayout" Target="../slideLayouts/slideLayout46.xml"/><Relationship Id="rId67" Type="http://schemas.openxmlformats.org/officeDocument/2006/relationships/slideLayout" Target="../slideLayouts/slideLayout6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06.xml"/><Relationship Id="rId7" Type="http://schemas.openxmlformats.org/officeDocument/2006/relationships/slideLayout" Target="../slideLayouts/slideLayout1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5.xml"/><Relationship Id="rId1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9.xml"/><Relationship Id="rId11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1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1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8.xml"/><Relationship Id="rId1" Type="http://schemas.openxmlformats.org/officeDocument/2006/relationships/slideLayout" Target="../slideLayouts/slideLayout117.xml"/><Relationship Id="rId6" Type="http://schemas.openxmlformats.org/officeDocument/2006/relationships/image" Target="../media/image5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120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3.xml"/><Relationship Id="rId2" Type="http://schemas.openxmlformats.org/officeDocument/2006/relationships/slideLayout" Target="../slideLayouts/slideLayout122.xml"/><Relationship Id="rId1" Type="http://schemas.openxmlformats.org/officeDocument/2006/relationships/slideLayout" Target="../slideLayouts/slideLayout121.xml"/><Relationship Id="rId6" Type="http://schemas.openxmlformats.org/officeDocument/2006/relationships/image" Target="../media/image5.png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1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8" name="Slide Number Placeholder 5"/>
          <p:cNvSpPr txBox="1">
            <a:spLocks/>
          </p:cNvSpPr>
          <p:nvPr userDrawn="1"/>
        </p:nvSpPr>
        <p:spPr>
          <a:xfrm>
            <a:off x="8204947" y="6293087"/>
            <a:ext cx="139424" cy="32829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>
            <a:defPPr>
              <a:defRPr lang="en-US"/>
            </a:defPPr>
            <a:lvl1pPr algn="ctr" defTabSz="914400">
              <a:defRPr sz="900">
                <a:solidFill>
                  <a:schemeClr val="tx1">
                    <a:tint val="75000"/>
                  </a:schemeClr>
                </a:solidFill>
              </a:defRPr>
            </a:lvl1pPr>
            <a:lvl2pPr marL="457200" defTabSz="914400">
              <a:defRPr sz="1800"/>
            </a:lvl2pPr>
            <a:lvl3pPr marL="914400" defTabSz="914400">
              <a:defRPr sz="1800"/>
            </a:lvl3pPr>
            <a:lvl4pPr marL="1371600" defTabSz="914400">
              <a:defRPr sz="1800"/>
            </a:lvl4pPr>
            <a:lvl5pPr marL="1828800" defTabSz="914400">
              <a:defRPr sz="1800"/>
            </a:lvl5pPr>
            <a:lvl6pPr marL="2286000" defTabSz="914400">
              <a:defRPr sz="1800"/>
            </a:lvl6pPr>
            <a:lvl7pPr marL="2743200" defTabSz="914400">
              <a:defRPr sz="1800"/>
            </a:lvl7pPr>
            <a:lvl8pPr marL="3200400" defTabSz="914400">
              <a:defRPr sz="1800"/>
            </a:lvl8pPr>
            <a:lvl9pPr marL="3657600" defTabSz="914400">
              <a:defRPr sz="1800"/>
            </a:lvl9pPr>
          </a:lstStyle>
          <a:p>
            <a:pPr lvl="0"/>
            <a:fld id="{1A290D8D-6BA0-418D-AFED-C65293F70DA0}" type="slidenum">
              <a:rPr lang="en-US" b="0" i="0" smtClean="0">
                <a:latin typeface="Helvetica Light" charset="0"/>
                <a:ea typeface="Helvetica Light" charset="0"/>
                <a:cs typeface="Helvetica Light" charset="0"/>
              </a:rPr>
              <a:pPr lvl="0"/>
              <a:t>‹Nr.›</a:t>
            </a:fld>
            <a:endParaRPr lang="en-US" b="0" i="0" dirty="0">
              <a:latin typeface="Helvetica Light" charset="0"/>
              <a:ea typeface="Helvetica Light" charset="0"/>
              <a:cs typeface="Helvetica Light" charset="0"/>
            </a:endParaRPr>
          </a:p>
        </p:txBody>
      </p:sp>
      <p:sp>
        <p:nvSpPr>
          <p:cNvPr id="39" name="Oval 38"/>
          <p:cNvSpPr/>
          <p:nvPr userDrawn="1"/>
        </p:nvSpPr>
        <p:spPr>
          <a:xfrm>
            <a:off x="8108059" y="6290644"/>
            <a:ext cx="333200" cy="333200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800"/>
          </a:p>
        </p:txBody>
      </p:sp>
      <p:sp>
        <p:nvSpPr>
          <p:cNvPr id="40" name="Oval 39"/>
          <p:cNvSpPr/>
          <p:nvPr userDrawn="1"/>
        </p:nvSpPr>
        <p:spPr>
          <a:xfrm>
            <a:off x="7668344" y="6309320"/>
            <a:ext cx="333200" cy="333200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800"/>
          </a:p>
        </p:txBody>
      </p:sp>
      <p:sp>
        <p:nvSpPr>
          <p:cNvPr id="41" name="Rectangle 9"/>
          <p:cNvSpPr/>
          <p:nvPr userDrawn="1"/>
        </p:nvSpPr>
        <p:spPr>
          <a:xfrm rot="2700000">
            <a:off x="7816704" y="6412186"/>
            <a:ext cx="90117" cy="90117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900"/>
          </a:p>
        </p:txBody>
      </p:sp>
      <p:sp>
        <p:nvSpPr>
          <p:cNvPr id="42" name="Oval 41"/>
          <p:cNvSpPr/>
          <p:nvPr userDrawn="1"/>
        </p:nvSpPr>
        <p:spPr>
          <a:xfrm rot="10800000">
            <a:off x="8544272" y="6290644"/>
            <a:ext cx="333200" cy="333200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800"/>
          </a:p>
        </p:txBody>
      </p:sp>
      <p:sp>
        <p:nvSpPr>
          <p:cNvPr id="43" name="Rectangle 9"/>
          <p:cNvSpPr/>
          <p:nvPr userDrawn="1"/>
        </p:nvSpPr>
        <p:spPr>
          <a:xfrm rot="13500000">
            <a:off x="8642496" y="6412186"/>
            <a:ext cx="90117" cy="90117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900"/>
          </a:p>
        </p:txBody>
      </p:sp>
      <p:sp>
        <p:nvSpPr>
          <p:cNvPr id="22" name="Action Button: Forward or Next 21">
            <a:hlinkClick r:id="" action="ppaction://hlinkshowjump?jump=nextslide" highlightClick="1"/>
          </p:cNvPr>
          <p:cNvSpPr/>
          <p:nvPr userDrawn="1"/>
        </p:nvSpPr>
        <p:spPr>
          <a:xfrm>
            <a:off x="8517062" y="6259096"/>
            <a:ext cx="402336" cy="402336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0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992" y="6275827"/>
            <a:ext cx="1255672" cy="341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752" r:id="rId13"/>
    <p:sldLayoutId id="2147483753" r:id="rId14"/>
    <p:sldLayoutId id="2147483754" r:id="rId15"/>
    <p:sldLayoutId id="2147483755" r:id="rId16"/>
    <p:sldLayoutId id="2147483774" r:id="rId17"/>
    <p:sldLayoutId id="2147483756" r:id="rId18"/>
    <p:sldLayoutId id="2147483775" r:id="rId19"/>
    <p:sldLayoutId id="2147483757" r:id="rId20"/>
    <p:sldLayoutId id="2147483776" r:id="rId21"/>
    <p:sldLayoutId id="2147483758" r:id="rId22"/>
    <p:sldLayoutId id="2147483777" r:id="rId23"/>
    <p:sldLayoutId id="2147483759" r:id="rId24"/>
    <p:sldLayoutId id="2147483778" r:id="rId25"/>
    <p:sldLayoutId id="2147483760" r:id="rId26"/>
    <p:sldLayoutId id="2147483779" r:id="rId27"/>
    <p:sldLayoutId id="2147483761" r:id="rId28"/>
    <p:sldLayoutId id="2147483780" r:id="rId29"/>
    <p:sldLayoutId id="2147483762" r:id="rId30"/>
    <p:sldLayoutId id="2147483781" r:id="rId31"/>
    <p:sldLayoutId id="2147483763" r:id="rId32"/>
    <p:sldLayoutId id="2147483782" r:id="rId33"/>
    <p:sldLayoutId id="2147483764" r:id="rId34"/>
    <p:sldLayoutId id="2147483783" r:id="rId35"/>
    <p:sldLayoutId id="2147483765" r:id="rId36"/>
    <p:sldLayoutId id="2147483784" r:id="rId37"/>
    <p:sldLayoutId id="2147483785" r:id="rId38"/>
    <p:sldLayoutId id="2147483766" r:id="rId39"/>
    <p:sldLayoutId id="2147483768" r:id="rId40"/>
    <p:sldLayoutId id="2147483786" r:id="rId41"/>
    <p:sldLayoutId id="2147483788" r:id="rId42"/>
    <p:sldLayoutId id="2147483769" r:id="rId43"/>
    <p:sldLayoutId id="2147483767" r:id="rId44"/>
    <p:sldLayoutId id="2147483787" r:id="rId45"/>
    <p:sldLayoutId id="2147483771" r:id="rId46"/>
    <p:sldLayoutId id="2147483773" r:id="rId47"/>
    <p:sldLayoutId id="2147483792" r:id="rId48"/>
    <p:sldLayoutId id="2147483793" r:id="rId49"/>
    <p:sldLayoutId id="2147483794" r:id="rId50"/>
    <p:sldLayoutId id="2147483795" r:id="rId51"/>
    <p:sldLayoutId id="2147483796" r:id="rId52"/>
    <p:sldLayoutId id="2147483797" r:id="rId53"/>
    <p:sldLayoutId id="2147483798" r:id="rId54"/>
    <p:sldLayoutId id="2147483842" r:id="rId55"/>
    <p:sldLayoutId id="2147483841" r:id="rId56"/>
    <p:sldLayoutId id="2147483843" r:id="rId57"/>
    <p:sldLayoutId id="2147483734" r:id="rId58"/>
    <p:sldLayoutId id="2147483735" r:id="rId59"/>
    <p:sldLayoutId id="2147483736" r:id="rId60"/>
    <p:sldLayoutId id="2147483844" r:id="rId61"/>
    <p:sldLayoutId id="2147483845" r:id="rId62"/>
    <p:sldLayoutId id="2147483846" r:id="rId63"/>
    <p:sldLayoutId id="2147483847" r:id="rId64"/>
    <p:sldLayoutId id="2147483848" r:id="rId65"/>
    <p:sldLayoutId id="2147483849" r:id="rId66"/>
    <p:sldLayoutId id="2147483850" r:id="rId67"/>
    <p:sldLayoutId id="2147483851" r:id="rId68"/>
    <p:sldLayoutId id="2147483852" r:id="rId69"/>
    <p:sldLayoutId id="2147483853" r:id="rId70"/>
    <p:sldLayoutId id="2147483854" r:id="rId71"/>
    <p:sldLayoutId id="2147483855" r:id="rId72"/>
    <p:sldLayoutId id="2147483856" r:id="rId73"/>
    <p:sldLayoutId id="2147483857" r:id="rId74"/>
    <p:sldLayoutId id="2147483858" r:id="rId75"/>
    <p:sldLayoutId id="2147483859" r:id="rId76"/>
    <p:sldLayoutId id="2147483860" r:id="rId77"/>
    <p:sldLayoutId id="2147483861" r:id="rId78"/>
    <p:sldLayoutId id="2147483862" r:id="rId79"/>
    <p:sldLayoutId id="2147483863" r:id="rId80"/>
    <p:sldLayoutId id="2147483864" r:id="rId81"/>
    <p:sldLayoutId id="2147483865" r:id="rId82"/>
    <p:sldLayoutId id="2147483866" r:id="rId83"/>
    <p:sldLayoutId id="2147483867" r:id="rId84"/>
    <p:sldLayoutId id="2147483868" r:id="rId85"/>
    <p:sldLayoutId id="2147483869" r:id="rId86"/>
    <p:sldLayoutId id="2147483870" r:id="rId87"/>
    <p:sldLayoutId id="2147483871" r:id="rId88"/>
    <p:sldLayoutId id="2147483872" r:id="rId89"/>
    <p:sldLayoutId id="2147483873" r:id="rId90"/>
    <p:sldLayoutId id="2147483874" r:id="rId91"/>
    <p:sldLayoutId id="2147483875" r:id="rId92"/>
    <p:sldLayoutId id="2147483876" r:id="rId93"/>
    <p:sldLayoutId id="2147483877" r:id="rId94"/>
    <p:sldLayoutId id="2147483878" r:id="rId95"/>
    <p:sldLayoutId id="2147483879" r:id="rId96"/>
    <p:sldLayoutId id="2147483880" r:id="rId97"/>
    <p:sldLayoutId id="2147483881" r:id="rId98"/>
    <p:sldLayoutId id="2147483882" r:id="rId99"/>
    <p:sldLayoutId id="2147483883" r:id="rId100"/>
    <p:sldLayoutId id="2147483884" r:id="rId101"/>
    <p:sldLayoutId id="2147483885" r:id="rId102"/>
    <p:sldLayoutId id="2147483886" r:id="rId103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accent6"/>
          </a:solidFill>
          <a:latin typeface="Helvetica" charset="0"/>
          <a:ea typeface="Helvetica" charset="0"/>
          <a:cs typeface="Helvetica" charset="0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500" b="0" i="0" kern="800" spc="-10">
          <a:solidFill>
            <a:schemeClr val="accent6"/>
          </a:solidFill>
          <a:latin typeface="Helvetica Light" charset="0"/>
          <a:ea typeface="Helvetica Light" charset="0"/>
          <a:cs typeface="Helvetica Light" charset="0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–"/>
        <a:defRPr sz="1200" b="0" i="0" kern="800">
          <a:solidFill>
            <a:schemeClr val="accent6"/>
          </a:solidFill>
          <a:latin typeface="Helvetica Light" charset="0"/>
          <a:ea typeface="Helvetica Light" charset="0"/>
          <a:cs typeface="Helvetica Light" charset="0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200" b="0" i="0" kern="800">
          <a:solidFill>
            <a:schemeClr val="accent6"/>
          </a:solidFill>
          <a:latin typeface="Helvetica Light" charset="0"/>
          <a:ea typeface="Helvetica Light" charset="0"/>
          <a:cs typeface="Helvetica Light" charset="0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–"/>
        <a:defRPr sz="1200" b="0" i="0" kern="800">
          <a:solidFill>
            <a:schemeClr val="accent6"/>
          </a:solidFill>
          <a:latin typeface="Helvetica Light" charset="0"/>
          <a:ea typeface="Helvetica Light" charset="0"/>
          <a:cs typeface="Helvetica Light" charset="0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»"/>
        <a:defRPr sz="1200" b="0" i="0" kern="800">
          <a:solidFill>
            <a:schemeClr val="accent6"/>
          </a:solidFill>
          <a:latin typeface="Helvetica Light" charset="0"/>
          <a:ea typeface="Helvetica Light" charset="0"/>
          <a:cs typeface="Helvetica Light" charset="0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8" name="Slide Number Placeholder 5"/>
          <p:cNvSpPr txBox="1">
            <a:spLocks/>
          </p:cNvSpPr>
          <p:nvPr userDrawn="1"/>
        </p:nvSpPr>
        <p:spPr>
          <a:xfrm>
            <a:off x="8201446" y="6293087"/>
            <a:ext cx="139424" cy="32829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>
            <a:defPPr>
              <a:defRPr lang="en-US"/>
            </a:defPPr>
            <a:lvl1pPr algn="ctr" defTabSz="914400">
              <a:defRPr sz="900">
                <a:solidFill>
                  <a:schemeClr val="tx1">
                    <a:tint val="75000"/>
                  </a:schemeClr>
                </a:solidFill>
              </a:defRPr>
            </a:lvl1pPr>
            <a:lvl2pPr marL="457200" defTabSz="914400">
              <a:defRPr sz="1800"/>
            </a:lvl2pPr>
            <a:lvl3pPr marL="914400" defTabSz="914400">
              <a:defRPr sz="1800"/>
            </a:lvl3pPr>
            <a:lvl4pPr marL="1371600" defTabSz="914400">
              <a:defRPr sz="1800"/>
            </a:lvl4pPr>
            <a:lvl5pPr marL="1828800" defTabSz="914400">
              <a:defRPr sz="1800"/>
            </a:lvl5pPr>
            <a:lvl6pPr marL="2286000" defTabSz="914400">
              <a:defRPr sz="1800"/>
            </a:lvl6pPr>
            <a:lvl7pPr marL="2743200" defTabSz="914400">
              <a:defRPr sz="1800"/>
            </a:lvl7pPr>
            <a:lvl8pPr marL="3200400" defTabSz="914400">
              <a:defRPr sz="1800"/>
            </a:lvl8pPr>
            <a:lvl9pPr marL="3657600" defTabSz="914400">
              <a:defRPr sz="1800"/>
            </a:lvl9pPr>
          </a:lstStyle>
          <a:p>
            <a:pPr lvl="0"/>
            <a:fld id="{1A290D8D-6BA0-418D-AFED-C65293F70DA0}" type="slidenum">
              <a:rPr lang="en-US" smtClean="0">
                <a:solidFill>
                  <a:schemeClr val="bg1"/>
                </a:solidFill>
              </a:rPr>
              <a:pPr lvl="0"/>
              <a:t>‹Nr.›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9" name="Oval 38"/>
          <p:cNvSpPr/>
          <p:nvPr userDrawn="1"/>
        </p:nvSpPr>
        <p:spPr>
          <a:xfrm>
            <a:off x="8104558" y="6290644"/>
            <a:ext cx="333200" cy="333200"/>
          </a:xfrm>
          <a:prstGeom prst="ellipse">
            <a:avLst/>
          </a:prstGeom>
          <a:noFill/>
          <a:ln w="6350" cmpd="sng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800"/>
          </a:p>
        </p:txBody>
      </p:sp>
      <p:sp>
        <p:nvSpPr>
          <p:cNvPr id="40" name="Oval 39"/>
          <p:cNvSpPr/>
          <p:nvPr userDrawn="1"/>
        </p:nvSpPr>
        <p:spPr>
          <a:xfrm>
            <a:off x="7668344" y="6290644"/>
            <a:ext cx="333200" cy="333200"/>
          </a:xfrm>
          <a:prstGeom prst="ellipse">
            <a:avLst/>
          </a:prstGeom>
          <a:noFill/>
          <a:ln w="6350" cmpd="sng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800"/>
          </a:p>
        </p:txBody>
      </p:sp>
      <p:sp>
        <p:nvSpPr>
          <p:cNvPr id="41" name="Rectangle 9"/>
          <p:cNvSpPr/>
          <p:nvPr userDrawn="1"/>
        </p:nvSpPr>
        <p:spPr>
          <a:xfrm rot="2700000">
            <a:off x="7813203" y="6412186"/>
            <a:ext cx="90117" cy="90117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900"/>
          </a:p>
        </p:txBody>
      </p:sp>
      <p:sp>
        <p:nvSpPr>
          <p:cNvPr id="42" name="Oval 41"/>
          <p:cNvSpPr/>
          <p:nvPr userDrawn="1"/>
        </p:nvSpPr>
        <p:spPr>
          <a:xfrm rot="10800000">
            <a:off x="8540771" y="6290644"/>
            <a:ext cx="333200" cy="333200"/>
          </a:xfrm>
          <a:prstGeom prst="ellipse">
            <a:avLst/>
          </a:prstGeom>
          <a:noFill/>
          <a:ln w="635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800"/>
          </a:p>
        </p:txBody>
      </p:sp>
      <p:sp>
        <p:nvSpPr>
          <p:cNvPr id="43" name="Rectangle 9"/>
          <p:cNvSpPr/>
          <p:nvPr userDrawn="1"/>
        </p:nvSpPr>
        <p:spPr>
          <a:xfrm rot="13500000">
            <a:off x="8638995" y="6412186"/>
            <a:ext cx="90117" cy="90117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90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671" y="6275831"/>
            <a:ext cx="1257993" cy="341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553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6" r:id="rId2"/>
    <p:sldLayoutId id="2147483961" r:id="rId3"/>
    <p:sldLayoutId id="2147483967" r:id="rId4"/>
    <p:sldLayoutId id="2147483962" r:id="rId5"/>
    <p:sldLayoutId id="2147483968" r:id="rId6"/>
    <p:sldLayoutId id="2147483963" r:id="rId7"/>
    <p:sldLayoutId id="2147483969" r:id="rId8"/>
    <p:sldLayoutId id="2147483964" r:id="rId9"/>
    <p:sldLayoutId id="2147483970" r:id="rId10"/>
    <p:sldLayoutId id="2147483965" r:id="rId11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bg1"/>
          </a:solidFill>
          <a:latin typeface="Helvetica" charset="0"/>
          <a:ea typeface="Helvetica" charset="0"/>
          <a:cs typeface="Helvetica" charset="0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bg1"/>
        </a:buClr>
        <a:buFont typeface="Arial" panose="020B0604020202020204" pitchFamily="34" charset="0"/>
        <a:buChar char="•"/>
        <a:defRPr sz="1500" b="0" i="0" kern="800" spc="-10">
          <a:solidFill>
            <a:schemeClr val="bg1"/>
          </a:solidFill>
          <a:latin typeface="Helvetica Light" charset="0"/>
          <a:ea typeface="Helvetica Light" charset="0"/>
          <a:cs typeface="Helvetica Light" charset="0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bg1"/>
        </a:buClr>
        <a:buFont typeface="Arial" panose="020B0604020202020204" pitchFamily="34" charset="0"/>
        <a:buChar char="–"/>
        <a:defRPr sz="1200" b="0" i="0" kern="800">
          <a:solidFill>
            <a:schemeClr val="bg1"/>
          </a:solidFill>
          <a:latin typeface="Helvetica Light" charset="0"/>
          <a:ea typeface="Helvetica Light" charset="0"/>
          <a:cs typeface="Helvetica Light" charset="0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bg1"/>
        </a:buClr>
        <a:buFont typeface="Arial" panose="020B0604020202020204" pitchFamily="34" charset="0"/>
        <a:buChar char="•"/>
        <a:defRPr sz="1200" b="0" i="0" kern="800">
          <a:solidFill>
            <a:schemeClr val="bg1"/>
          </a:solidFill>
          <a:latin typeface="Helvetica Light" charset="0"/>
          <a:ea typeface="Helvetica Light" charset="0"/>
          <a:cs typeface="Helvetica Light" charset="0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bg1"/>
        </a:buClr>
        <a:buFont typeface="Arial" panose="020B0604020202020204" pitchFamily="34" charset="0"/>
        <a:buChar char="–"/>
        <a:defRPr sz="1200" b="0" i="0" kern="800">
          <a:solidFill>
            <a:schemeClr val="bg1"/>
          </a:solidFill>
          <a:latin typeface="Helvetica Light" charset="0"/>
          <a:ea typeface="Helvetica Light" charset="0"/>
          <a:cs typeface="Helvetica Light" charset="0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bg1"/>
        </a:buClr>
        <a:buFont typeface="Arial" panose="020B0604020202020204" pitchFamily="34" charset="0"/>
        <a:buChar char="»"/>
        <a:defRPr sz="1200" b="0" i="0" kern="800">
          <a:solidFill>
            <a:schemeClr val="bg1"/>
          </a:solidFill>
          <a:latin typeface="Helvetica Light" charset="0"/>
          <a:ea typeface="Helvetica Light" charset="0"/>
          <a:cs typeface="Helvetica Light" charset="0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772" y="2492896"/>
            <a:ext cx="4568952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138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772" y="692696"/>
            <a:ext cx="4568952" cy="1903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14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8" name="Slide Number Placeholder 5"/>
          <p:cNvSpPr txBox="1">
            <a:spLocks/>
          </p:cNvSpPr>
          <p:nvPr userDrawn="1"/>
        </p:nvSpPr>
        <p:spPr>
          <a:xfrm>
            <a:off x="8011813" y="6273316"/>
            <a:ext cx="288031" cy="45706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>
            <a:defPPr>
              <a:defRPr lang="en-US"/>
            </a:defPPr>
            <a:lvl1pPr algn="ctr" defTabSz="914400">
              <a:defRPr sz="900">
                <a:solidFill>
                  <a:schemeClr val="tx1">
                    <a:tint val="75000"/>
                  </a:schemeClr>
                </a:solidFill>
              </a:defRPr>
            </a:lvl1pPr>
            <a:lvl2pPr marL="457200" defTabSz="914400">
              <a:defRPr sz="1800"/>
            </a:lvl2pPr>
            <a:lvl3pPr marL="914400" defTabSz="914400">
              <a:defRPr sz="1800"/>
            </a:lvl3pPr>
            <a:lvl4pPr marL="1371600" defTabSz="914400">
              <a:defRPr sz="1800"/>
            </a:lvl4pPr>
            <a:lvl5pPr marL="1828800" defTabSz="914400">
              <a:defRPr sz="1800"/>
            </a:lvl5pPr>
            <a:lvl6pPr marL="2286000" defTabSz="914400">
              <a:defRPr sz="1800"/>
            </a:lvl6pPr>
            <a:lvl7pPr marL="2743200" defTabSz="914400">
              <a:defRPr sz="1800"/>
            </a:lvl7pPr>
            <a:lvl8pPr marL="3200400" defTabSz="914400">
              <a:defRPr sz="1800"/>
            </a:lvl8pPr>
            <a:lvl9pPr marL="3657600" defTabSz="914400">
              <a:defRPr sz="18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290D8D-6BA0-418D-AFED-C65293F70DA0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19273B"/>
                </a:solidFill>
                <a:effectLst/>
                <a:uLnTx/>
                <a:uFillTx/>
                <a:latin typeface="Rubik" panose="00000500000000000000" pitchFamily="2" charset="-79"/>
                <a:ea typeface="DIN 2014" panose="020B0504020202020204" pitchFamily="34" charset="0"/>
                <a:cs typeface="Rubik" panose="00000500000000000000" pitchFamily="2" charset="-79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19273B"/>
              </a:solidFill>
              <a:effectLst/>
              <a:uLnTx/>
              <a:uFillTx/>
              <a:latin typeface="Rubik" panose="00000500000000000000" pitchFamily="2" charset="-79"/>
              <a:ea typeface="DIN 2014" panose="020B0504020202020204" pitchFamily="34" charset="0"/>
              <a:cs typeface="Rubik" panose="00000500000000000000" pitchFamily="2" charset="-79"/>
            </a:endParaRPr>
          </a:p>
        </p:txBody>
      </p:sp>
      <p:sp>
        <p:nvSpPr>
          <p:cNvPr id="41" name="Rectangle 9"/>
          <p:cNvSpPr/>
          <p:nvPr userDrawn="1"/>
        </p:nvSpPr>
        <p:spPr>
          <a:xfrm rot="2700000">
            <a:off x="7903032" y="6473207"/>
            <a:ext cx="90117" cy="90117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12700" cmpd="sng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DIN 2014"/>
              <a:ea typeface="+mn-ea"/>
              <a:cs typeface="+mn-cs"/>
            </a:endParaRPr>
          </a:p>
        </p:txBody>
      </p:sp>
      <p:sp>
        <p:nvSpPr>
          <p:cNvPr id="43" name="Rectangle 9"/>
          <p:cNvSpPr/>
          <p:nvPr userDrawn="1"/>
        </p:nvSpPr>
        <p:spPr>
          <a:xfrm rot="13500000">
            <a:off x="8318509" y="6473207"/>
            <a:ext cx="90117" cy="90117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12700" cmpd="sng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DIN 201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BBB2D9C-D966-4521-8164-9E2FBC59240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76" y="6248746"/>
            <a:ext cx="1672180" cy="40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30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800" b="0" kern="800" cap="none" spc="-40" baseline="0">
          <a:solidFill>
            <a:srgbClr val="E71D24"/>
          </a:solidFill>
          <a:latin typeface="Rubik Medium" panose="00000600000000000000" pitchFamily="2" charset="-79"/>
          <a:ea typeface="Rubik Medium" panose="00000600000000000000" pitchFamily="2" charset="-79"/>
          <a:cs typeface="Rubik Medium" panose="00000600000000000000" pitchFamily="2" charset="-79"/>
        </a:defRPr>
      </a:lvl1pPr>
    </p:titleStyle>
    <p:bodyStyle>
      <a:lvl1pPr marL="171446" indent="-171446" algn="l" defTabSz="914378" rtl="0" eaLnBrk="1" latinLnBrk="0" hangingPunct="1">
        <a:spcBef>
          <a:spcPts val="600"/>
        </a:spcBef>
        <a:spcAft>
          <a:spcPts val="600"/>
        </a:spcAft>
        <a:buClr>
          <a:srgbClr val="E71D24"/>
        </a:buClr>
        <a:buFont typeface="Rubik" panose="00000500000000000000" pitchFamily="2" charset="-79"/>
        <a:buChar char="&gt;"/>
        <a:defRPr sz="1800" b="0" i="0" kern="800" spc="-10">
          <a:solidFill>
            <a:srgbClr val="19273B"/>
          </a:solidFill>
          <a:latin typeface="Rubik" panose="00000500000000000000" pitchFamily="2" charset="-79"/>
          <a:ea typeface="Rubik" panose="00000500000000000000" pitchFamily="2" charset="-79"/>
          <a:cs typeface="Rubik" panose="00000500000000000000" pitchFamily="2" charset="-79"/>
        </a:defRPr>
      </a:lvl1pPr>
      <a:lvl2pPr marL="344480" indent="-173034" algn="l" defTabSz="914378" rtl="0" eaLnBrk="1" latinLnBrk="0" hangingPunct="1">
        <a:spcBef>
          <a:spcPts val="600"/>
        </a:spcBef>
        <a:spcAft>
          <a:spcPts val="600"/>
        </a:spcAft>
        <a:buClr>
          <a:srgbClr val="19273B"/>
        </a:buClr>
        <a:buFont typeface="Rubik" panose="00000500000000000000" pitchFamily="2" charset="-79"/>
        <a:buChar char="&gt;"/>
        <a:defRPr sz="1800" b="0" i="0" kern="800">
          <a:solidFill>
            <a:srgbClr val="19273B"/>
          </a:solidFill>
          <a:latin typeface="Rubik" panose="00000500000000000000" pitchFamily="2" charset="-79"/>
          <a:ea typeface="Rubik" panose="00000500000000000000" pitchFamily="2" charset="-79"/>
          <a:cs typeface="Rubik" panose="00000500000000000000" pitchFamily="2" charset="-79"/>
        </a:defRPr>
      </a:lvl2pPr>
      <a:lvl3pPr marL="515925" indent="-171446" algn="l" defTabSz="914378" rtl="0" eaLnBrk="1" latinLnBrk="0" hangingPunct="1">
        <a:spcBef>
          <a:spcPts val="600"/>
        </a:spcBef>
        <a:spcAft>
          <a:spcPts val="600"/>
        </a:spcAft>
        <a:buClr>
          <a:srgbClr val="E71D24"/>
        </a:buClr>
        <a:buFont typeface="Rubik" panose="00000500000000000000" pitchFamily="2" charset="-79"/>
        <a:buChar char="&gt;"/>
        <a:defRPr sz="1800" b="0" i="0" kern="800">
          <a:solidFill>
            <a:srgbClr val="19273B"/>
          </a:solidFill>
          <a:latin typeface="Rubik" panose="00000500000000000000" pitchFamily="2" charset="-79"/>
          <a:ea typeface="Rubik" panose="00000500000000000000" pitchFamily="2" charset="-79"/>
          <a:cs typeface="Rubik" panose="00000500000000000000" pitchFamily="2" charset="-79"/>
        </a:defRPr>
      </a:lvl3pPr>
      <a:lvl4pPr marL="687371" indent="-171446" algn="l" defTabSz="914378" rtl="0" eaLnBrk="1" latinLnBrk="0" hangingPunct="1">
        <a:spcBef>
          <a:spcPts val="600"/>
        </a:spcBef>
        <a:spcAft>
          <a:spcPts val="600"/>
        </a:spcAft>
        <a:buClr>
          <a:srgbClr val="19273B"/>
        </a:buClr>
        <a:buFont typeface="Rubik" panose="00000500000000000000" pitchFamily="2" charset="-79"/>
        <a:buChar char="&gt;"/>
        <a:defRPr sz="1800" b="0" i="0" kern="800">
          <a:solidFill>
            <a:srgbClr val="19273B"/>
          </a:solidFill>
          <a:latin typeface="Rubik" panose="00000500000000000000" pitchFamily="2" charset="-79"/>
          <a:ea typeface="Rubik" panose="00000500000000000000" pitchFamily="2" charset="-79"/>
          <a:cs typeface="Rubik" panose="00000500000000000000" pitchFamily="2" charset="-79"/>
        </a:defRPr>
      </a:lvl4pPr>
      <a:lvl5pPr marL="858817" indent="-171446" algn="l" defTabSz="914378" rtl="0" eaLnBrk="1" latinLnBrk="0" hangingPunct="1">
        <a:spcBef>
          <a:spcPts val="600"/>
        </a:spcBef>
        <a:spcAft>
          <a:spcPts val="600"/>
        </a:spcAft>
        <a:buClr>
          <a:srgbClr val="E71D24"/>
        </a:buClr>
        <a:buFont typeface="Rubik" panose="00000500000000000000" pitchFamily="2" charset="-79"/>
        <a:buChar char="&gt;"/>
        <a:defRPr sz="1800" b="0" i="0" kern="800">
          <a:solidFill>
            <a:srgbClr val="19273B"/>
          </a:solidFill>
          <a:latin typeface="Rubik" panose="00000500000000000000" pitchFamily="2" charset="-79"/>
          <a:ea typeface="Rubik" panose="00000500000000000000" pitchFamily="2" charset="-79"/>
          <a:cs typeface="Rubik" panose="00000500000000000000" pitchFamily="2" charset="-79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8" name="Slide Number Placeholder 5"/>
          <p:cNvSpPr txBox="1">
            <a:spLocks/>
          </p:cNvSpPr>
          <p:nvPr userDrawn="1"/>
        </p:nvSpPr>
        <p:spPr>
          <a:xfrm>
            <a:off x="8011813" y="6273316"/>
            <a:ext cx="288031" cy="45706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>
            <a:defPPr>
              <a:defRPr lang="en-US"/>
            </a:defPPr>
            <a:lvl1pPr algn="ctr" defTabSz="914400">
              <a:defRPr sz="900">
                <a:solidFill>
                  <a:schemeClr val="tx1">
                    <a:tint val="75000"/>
                  </a:schemeClr>
                </a:solidFill>
              </a:defRPr>
            </a:lvl1pPr>
            <a:lvl2pPr marL="457200" defTabSz="914400">
              <a:defRPr sz="1800"/>
            </a:lvl2pPr>
            <a:lvl3pPr marL="914400" defTabSz="914400">
              <a:defRPr sz="1800"/>
            </a:lvl3pPr>
            <a:lvl4pPr marL="1371600" defTabSz="914400">
              <a:defRPr sz="1800"/>
            </a:lvl4pPr>
            <a:lvl5pPr marL="1828800" defTabSz="914400">
              <a:defRPr sz="1800"/>
            </a:lvl5pPr>
            <a:lvl6pPr marL="2286000" defTabSz="914400">
              <a:defRPr sz="1800"/>
            </a:lvl6pPr>
            <a:lvl7pPr marL="2743200" defTabSz="914400">
              <a:defRPr sz="1800"/>
            </a:lvl7pPr>
            <a:lvl8pPr marL="3200400" defTabSz="914400">
              <a:defRPr sz="1800"/>
            </a:lvl8pPr>
            <a:lvl9pPr marL="3657600" defTabSz="914400">
              <a:defRPr sz="18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290D8D-6BA0-418D-AFED-C65293F70DA0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19273B"/>
                </a:solidFill>
                <a:effectLst/>
                <a:uLnTx/>
                <a:uFillTx/>
                <a:latin typeface="Rubik" panose="00000500000000000000" pitchFamily="2" charset="-79"/>
                <a:ea typeface="DIN 2014" panose="020B0504020202020204" pitchFamily="34" charset="0"/>
                <a:cs typeface="Rubik" panose="00000500000000000000" pitchFamily="2" charset="-79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19273B"/>
              </a:solidFill>
              <a:effectLst/>
              <a:uLnTx/>
              <a:uFillTx/>
              <a:latin typeface="Rubik" panose="00000500000000000000" pitchFamily="2" charset="-79"/>
              <a:ea typeface="DIN 2014" panose="020B0504020202020204" pitchFamily="34" charset="0"/>
              <a:cs typeface="Rubik" panose="00000500000000000000" pitchFamily="2" charset="-79"/>
            </a:endParaRPr>
          </a:p>
        </p:txBody>
      </p:sp>
      <p:sp>
        <p:nvSpPr>
          <p:cNvPr id="41" name="Rectangle 9"/>
          <p:cNvSpPr/>
          <p:nvPr userDrawn="1"/>
        </p:nvSpPr>
        <p:spPr>
          <a:xfrm rot="2700000">
            <a:off x="7903032" y="6473207"/>
            <a:ext cx="90117" cy="90117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12700" cmpd="sng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DIN 2014"/>
              <a:ea typeface="+mn-ea"/>
              <a:cs typeface="+mn-cs"/>
            </a:endParaRPr>
          </a:p>
        </p:txBody>
      </p:sp>
      <p:sp>
        <p:nvSpPr>
          <p:cNvPr id="43" name="Rectangle 9"/>
          <p:cNvSpPr/>
          <p:nvPr userDrawn="1"/>
        </p:nvSpPr>
        <p:spPr>
          <a:xfrm rot="13500000">
            <a:off x="8318509" y="6473207"/>
            <a:ext cx="90117" cy="90117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12700" cmpd="sng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DIN 201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BBB2D9C-D966-4521-8164-9E2FBC59240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76" y="6248746"/>
            <a:ext cx="1672180" cy="40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803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8" r:id="rId1"/>
    <p:sldLayoutId id="2147483999" r:id="rId2"/>
    <p:sldLayoutId id="2147484000" r:id="rId3"/>
    <p:sldLayoutId id="2147484001" r:id="rId4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800" b="0" kern="800" cap="none" spc="-40" baseline="0">
          <a:solidFill>
            <a:srgbClr val="E71D24"/>
          </a:solidFill>
          <a:latin typeface="Rubik Medium" panose="00000600000000000000" pitchFamily="2" charset="-79"/>
          <a:ea typeface="Rubik Medium" panose="00000600000000000000" pitchFamily="2" charset="-79"/>
          <a:cs typeface="Rubik Medium" panose="00000600000000000000" pitchFamily="2" charset="-79"/>
        </a:defRPr>
      </a:lvl1pPr>
    </p:titleStyle>
    <p:bodyStyle>
      <a:lvl1pPr marL="171446" indent="-171446" algn="l" defTabSz="914378" rtl="0" eaLnBrk="1" latinLnBrk="0" hangingPunct="1">
        <a:spcBef>
          <a:spcPts val="600"/>
        </a:spcBef>
        <a:spcAft>
          <a:spcPts val="600"/>
        </a:spcAft>
        <a:buClr>
          <a:srgbClr val="E71D24"/>
        </a:buClr>
        <a:buFont typeface="Rubik" panose="00000500000000000000" pitchFamily="2" charset="-79"/>
        <a:buChar char="&gt;"/>
        <a:defRPr sz="1800" b="0" i="0" kern="800" spc="-10">
          <a:solidFill>
            <a:srgbClr val="19273B"/>
          </a:solidFill>
          <a:latin typeface="Rubik" panose="00000500000000000000" pitchFamily="2" charset="-79"/>
          <a:ea typeface="Rubik" panose="00000500000000000000" pitchFamily="2" charset="-79"/>
          <a:cs typeface="Rubik" panose="00000500000000000000" pitchFamily="2" charset="-79"/>
        </a:defRPr>
      </a:lvl1pPr>
      <a:lvl2pPr marL="344480" indent="-173034" algn="l" defTabSz="914378" rtl="0" eaLnBrk="1" latinLnBrk="0" hangingPunct="1">
        <a:spcBef>
          <a:spcPts val="600"/>
        </a:spcBef>
        <a:spcAft>
          <a:spcPts val="600"/>
        </a:spcAft>
        <a:buClr>
          <a:srgbClr val="19273B"/>
        </a:buClr>
        <a:buFont typeface="Rubik" panose="00000500000000000000" pitchFamily="2" charset="-79"/>
        <a:buChar char="&gt;"/>
        <a:defRPr sz="1800" b="0" i="0" kern="800">
          <a:solidFill>
            <a:srgbClr val="19273B"/>
          </a:solidFill>
          <a:latin typeface="Rubik" panose="00000500000000000000" pitchFamily="2" charset="-79"/>
          <a:ea typeface="Rubik" panose="00000500000000000000" pitchFamily="2" charset="-79"/>
          <a:cs typeface="Rubik" panose="00000500000000000000" pitchFamily="2" charset="-79"/>
        </a:defRPr>
      </a:lvl2pPr>
      <a:lvl3pPr marL="515925" indent="-171446" algn="l" defTabSz="914378" rtl="0" eaLnBrk="1" latinLnBrk="0" hangingPunct="1">
        <a:spcBef>
          <a:spcPts val="600"/>
        </a:spcBef>
        <a:spcAft>
          <a:spcPts val="600"/>
        </a:spcAft>
        <a:buClr>
          <a:srgbClr val="E71D24"/>
        </a:buClr>
        <a:buFont typeface="Rubik" panose="00000500000000000000" pitchFamily="2" charset="-79"/>
        <a:buChar char="&gt;"/>
        <a:defRPr sz="1800" b="0" i="0" kern="800">
          <a:solidFill>
            <a:srgbClr val="19273B"/>
          </a:solidFill>
          <a:latin typeface="Rubik" panose="00000500000000000000" pitchFamily="2" charset="-79"/>
          <a:ea typeface="Rubik" panose="00000500000000000000" pitchFamily="2" charset="-79"/>
          <a:cs typeface="Rubik" panose="00000500000000000000" pitchFamily="2" charset="-79"/>
        </a:defRPr>
      </a:lvl3pPr>
      <a:lvl4pPr marL="687371" indent="-171446" algn="l" defTabSz="914378" rtl="0" eaLnBrk="1" latinLnBrk="0" hangingPunct="1">
        <a:spcBef>
          <a:spcPts val="600"/>
        </a:spcBef>
        <a:spcAft>
          <a:spcPts val="600"/>
        </a:spcAft>
        <a:buClr>
          <a:srgbClr val="19273B"/>
        </a:buClr>
        <a:buFont typeface="Rubik" panose="00000500000000000000" pitchFamily="2" charset="-79"/>
        <a:buChar char="&gt;"/>
        <a:defRPr sz="1800" b="0" i="0" kern="800">
          <a:solidFill>
            <a:srgbClr val="19273B"/>
          </a:solidFill>
          <a:latin typeface="Rubik" panose="00000500000000000000" pitchFamily="2" charset="-79"/>
          <a:ea typeface="Rubik" panose="00000500000000000000" pitchFamily="2" charset="-79"/>
          <a:cs typeface="Rubik" panose="00000500000000000000" pitchFamily="2" charset="-79"/>
        </a:defRPr>
      </a:lvl4pPr>
      <a:lvl5pPr marL="858817" indent="-171446" algn="l" defTabSz="914378" rtl="0" eaLnBrk="1" latinLnBrk="0" hangingPunct="1">
        <a:spcBef>
          <a:spcPts val="600"/>
        </a:spcBef>
        <a:spcAft>
          <a:spcPts val="600"/>
        </a:spcAft>
        <a:buClr>
          <a:srgbClr val="E71D24"/>
        </a:buClr>
        <a:buFont typeface="Rubik" panose="00000500000000000000" pitchFamily="2" charset="-79"/>
        <a:buChar char="&gt;"/>
        <a:defRPr sz="1800" b="0" i="0" kern="800">
          <a:solidFill>
            <a:srgbClr val="19273B"/>
          </a:solidFill>
          <a:latin typeface="Rubik" panose="00000500000000000000" pitchFamily="2" charset="-79"/>
          <a:ea typeface="Rubik" panose="00000500000000000000" pitchFamily="2" charset="-79"/>
          <a:cs typeface="Rubik" panose="00000500000000000000" pitchFamily="2" charset="-79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1610" y="3789040"/>
            <a:ext cx="702078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solidFill>
                  <a:schemeClr val="accent4">
                    <a:lumMod val="75000"/>
                  </a:schemeClr>
                </a:solidFill>
              </a:rPr>
              <a:t>Strategic </a:t>
            </a:r>
            <a:r>
              <a:rPr lang="fr-FR" sz="2800" b="1" dirty="0" err="1">
                <a:solidFill>
                  <a:schemeClr val="accent4">
                    <a:lumMod val="75000"/>
                  </a:schemeClr>
                </a:solidFill>
              </a:rPr>
              <a:t>developments</a:t>
            </a:r>
            <a:r>
              <a:rPr lang="fr-FR" sz="2800" b="1" dirty="0">
                <a:solidFill>
                  <a:schemeClr val="accent4">
                    <a:lumMod val="75000"/>
                  </a:schemeClr>
                </a:solidFill>
              </a:rPr>
              <a:t> at FORS</a:t>
            </a:r>
          </a:p>
          <a:p>
            <a:pPr algn="ctr"/>
            <a:endParaRPr lang="fr-FR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fr-FR" dirty="0">
                <a:solidFill>
                  <a:schemeClr val="accent4">
                    <a:lumMod val="75000"/>
                  </a:schemeClr>
                </a:solidFill>
              </a:rPr>
              <a:t>Atelier SSP – FORS program</a:t>
            </a:r>
          </a:p>
          <a:p>
            <a:pPr algn="ctr"/>
            <a:r>
              <a:rPr lang="pt-BR" dirty="0">
                <a:solidFill>
                  <a:schemeClr val="accent4">
                    <a:lumMod val="75000"/>
                  </a:schemeClr>
                </a:solidFill>
              </a:rPr>
              <a:t>3 April 2023</a:t>
            </a:r>
          </a:p>
          <a:p>
            <a:pPr algn="ctr"/>
            <a:endParaRPr lang="de-CH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227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C4BDCA-55C3-CFD8-AD75-1D7704BDD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1052736"/>
            <a:ext cx="7772400" cy="817561"/>
          </a:xfrm>
        </p:spPr>
        <p:txBody>
          <a:bodyPr>
            <a:normAutofit/>
          </a:bodyPr>
          <a:lstStyle/>
          <a:p>
            <a:r>
              <a:rPr lang="de-CH" sz="2800" b="1" dirty="0">
                <a:latin typeface="Calibri" panose="020F0502020204030204" pitchFamily="34" charset="0"/>
                <a:cs typeface="Calibri" panose="020F0502020204030204" pitchFamily="34" charset="0"/>
              </a:rPr>
              <a:t>- Secretariat</a:t>
            </a:r>
          </a:p>
        </p:txBody>
      </p:sp>
      <p:pic>
        <p:nvPicPr>
          <p:cNvPr id="6" name="Inhaltsplatzhalter 5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7A96AE93-A7B6-0A43-C02F-412359E3A4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5656" y="688742"/>
            <a:ext cx="2971800" cy="1533525"/>
          </a:xfrm>
        </p:spPr>
      </p:pic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6C346E94-A067-C8D3-EF24-7C917D6DA079}"/>
              </a:ext>
            </a:extLst>
          </p:cNvPr>
          <p:cNvSpPr txBox="1">
            <a:spLocks/>
          </p:cNvSpPr>
          <p:nvPr/>
        </p:nvSpPr>
        <p:spPr>
          <a:xfrm>
            <a:off x="681856" y="3176971"/>
            <a:ext cx="7772400" cy="272105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71446" indent="-171446" algn="l" defTabSz="914378" rtl="0" eaLnBrk="1" latinLnBrk="0" hangingPunct="1">
              <a:spcBef>
                <a:spcPts val="9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500" b="0" i="0" kern="800" spc="-10">
                <a:solidFill>
                  <a:schemeClr val="accent6"/>
                </a:solidFill>
                <a:latin typeface="Helvetica Light" charset="0"/>
                <a:ea typeface="Helvetica Light" charset="0"/>
                <a:cs typeface="Helvetica Light" charset="0"/>
              </a:defRPr>
            </a:lvl1pPr>
            <a:lvl2pPr marL="344480" indent="-173034" algn="l" defTabSz="914378" rtl="0" eaLnBrk="1" latinLnBrk="0" hangingPunct="1">
              <a:spcBef>
                <a:spcPts val="900"/>
              </a:spcBef>
              <a:buClr>
                <a:schemeClr val="accent4"/>
              </a:buClr>
              <a:buFont typeface="Arial" panose="020B0604020202020204" pitchFamily="34" charset="0"/>
              <a:buChar char="–"/>
              <a:defRPr sz="1200" b="0" i="0" kern="800">
                <a:solidFill>
                  <a:schemeClr val="accent6"/>
                </a:solidFill>
                <a:latin typeface="Helvetica Light" charset="0"/>
                <a:ea typeface="Helvetica Light" charset="0"/>
                <a:cs typeface="Helvetica Light" charset="0"/>
              </a:defRPr>
            </a:lvl2pPr>
            <a:lvl3pPr marL="515925" indent="-171446" algn="l" defTabSz="914378" rtl="0" eaLnBrk="1" latinLnBrk="0" hangingPunct="1">
              <a:spcBef>
                <a:spcPts val="9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200" b="0" i="0" kern="800">
                <a:solidFill>
                  <a:schemeClr val="accent6"/>
                </a:solidFill>
                <a:latin typeface="Helvetica Light" charset="0"/>
                <a:ea typeface="Helvetica Light" charset="0"/>
                <a:cs typeface="Helvetica Light" charset="0"/>
              </a:defRPr>
            </a:lvl3pPr>
            <a:lvl4pPr marL="687371" indent="-171446" algn="l" defTabSz="914378" rtl="0" eaLnBrk="1" latinLnBrk="0" hangingPunct="1">
              <a:spcBef>
                <a:spcPts val="900"/>
              </a:spcBef>
              <a:buClr>
                <a:schemeClr val="accent4"/>
              </a:buClr>
              <a:buFont typeface="Arial" panose="020B0604020202020204" pitchFamily="34" charset="0"/>
              <a:buChar char="–"/>
              <a:defRPr sz="1200" b="0" i="0" kern="800">
                <a:solidFill>
                  <a:schemeClr val="accent6"/>
                </a:solidFill>
                <a:latin typeface="Helvetica Light" charset="0"/>
                <a:ea typeface="Helvetica Light" charset="0"/>
                <a:cs typeface="Helvetica Light" charset="0"/>
              </a:defRPr>
            </a:lvl4pPr>
            <a:lvl5pPr marL="858817" indent="-171446" algn="l" defTabSz="914378" rtl="0" eaLnBrk="1" latinLnBrk="0" hangingPunct="1">
              <a:spcBef>
                <a:spcPts val="900"/>
              </a:spcBef>
              <a:buClr>
                <a:schemeClr val="accent4"/>
              </a:buClr>
              <a:buFont typeface="Arial" panose="020B0604020202020204" pitchFamily="34" charset="0"/>
              <a:buChar char="»"/>
              <a:defRPr sz="1200" b="0" i="0" kern="800">
                <a:solidFill>
                  <a:schemeClr val="accent6"/>
                </a:solidFill>
                <a:latin typeface="Helvetica Light" charset="0"/>
                <a:ea typeface="Helvetica Light" charset="0"/>
                <a:cs typeface="Helvetica Light" charset="0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ISSP secretariat at FORS/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unil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going into its third year</a:t>
            </a:r>
          </a:p>
          <a:p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 to hire a new post-doc to support the secretariates activities (Annika Lindholm will leave)</a:t>
            </a:r>
            <a:endParaRPr lang="de-CH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176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30429B-7554-F1DC-77FA-04DE538C7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856" y="3176971"/>
            <a:ext cx="7772400" cy="2721051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The </a:t>
            </a:r>
            <a:r>
              <a:rPr lang="en-US" sz="2000" b="1" dirty="0">
                <a:solidFill>
                  <a:srgbClr val="000000"/>
                </a:solidFill>
                <a:latin typeface="Helvetica" pitchFamily="2" charset="0"/>
              </a:rPr>
              <a:t>Swiss Participation in the Gender and Generation Program (GGP)</a:t>
            </a:r>
            <a:r>
              <a:rPr lang="en-US" sz="2000" dirty="0">
                <a:solidFill>
                  <a:srgbClr val="000000"/>
                </a:solidFill>
              </a:rPr>
              <a:t> has received positive evaluation from the SNSF and should be included in the next national roadmap to be published in May 2023. </a:t>
            </a:r>
          </a:p>
          <a:p>
            <a:r>
              <a:rPr lang="en-US" sz="2000" dirty="0">
                <a:solidFill>
                  <a:srgbClr val="000000"/>
                </a:solidFill>
              </a:rPr>
              <a:t>Funding, however, still needs to be organized!</a:t>
            </a:r>
            <a:endParaRPr lang="de-CH" sz="1800" dirty="0">
              <a:solidFill>
                <a:srgbClr val="000000"/>
              </a:solidFill>
            </a:endParaRPr>
          </a:p>
        </p:txBody>
      </p:sp>
      <p:pic>
        <p:nvPicPr>
          <p:cNvPr id="4" name="Grafik 7">
            <a:extLst>
              <a:ext uri="{FF2B5EF4-FFF2-40B4-BE49-F238E27FC236}">
                <a16:creationId xmlns:a16="http://schemas.microsoft.com/office/drawing/2014/main" id="{8B1D4835-B79A-F258-C0C0-0A5B24CB9D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604" y="1376772"/>
            <a:ext cx="4660518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385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3EC1682-039E-895A-B986-3AC3C15C1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96852"/>
            <a:ext cx="7772400" cy="398313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MEDem on track to get on the ESFRI roadmap, FORS/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unil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host a center in the framework of MEDem</a:t>
            </a:r>
          </a:p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CNES founded in November 2022, secretariate located at FORS.</a:t>
            </a:r>
          </a:p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Scientific coordinator hired -&gt; Annika Lindholm</a:t>
            </a:r>
          </a:p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Second position advertised (post-doc for three years, succession Giannina Vaccaro), for summer </a:t>
            </a:r>
          </a:p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 activities started, seminar series on challenges of national election studies (methodological, data collections) </a:t>
            </a:r>
          </a:p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 bank (in collaboration with CESSDA and also other national survey in Switzerland)</a:t>
            </a:r>
          </a:p>
          <a:p>
            <a:endParaRPr lang="en-US" sz="2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AC8F768-BD69-DE2F-EA3F-448EFDBAF5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9992" y="599453"/>
            <a:ext cx="4140460" cy="1235459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6742A886-F817-1DB0-F01B-3F977127C7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540" y="337512"/>
            <a:ext cx="3679376" cy="175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106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52FF6E-5968-40EF-080B-1E3EF46EF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12676"/>
            <a:ext cx="7772400" cy="817561"/>
          </a:xfrm>
        </p:spPr>
        <p:txBody>
          <a:bodyPr vert="horz" lIns="0" tIns="0" rIns="0" bIns="0" rtlCol="0" anchor="ctr">
            <a:normAutofit/>
          </a:bodyPr>
          <a:lstStyle/>
          <a:p>
            <a:r>
              <a:rPr lang="de-CH" sz="2800" b="1" dirty="0">
                <a:latin typeface="Calibri" panose="020F0502020204030204" pitchFamily="34" charset="0"/>
                <a:cs typeface="Calibri" panose="020F0502020204030204" pitchFamily="34" charset="0"/>
              </a:rPr>
              <a:t>Swiss </a:t>
            </a:r>
            <a:r>
              <a:rPr lang="de-CH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Direct</a:t>
            </a:r>
            <a:r>
              <a:rPr lang="de-CH" sz="2800" b="1" dirty="0">
                <a:latin typeface="Calibri" panose="020F0502020204030204" pitchFamily="34" charset="0"/>
                <a:cs typeface="Calibri" panose="020F0502020204030204" pitchFamily="34" charset="0"/>
              </a:rPr>
              <a:t> Democracy </a:t>
            </a:r>
            <a:r>
              <a:rPr lang="de-CH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project</a:t>
            </a:r>
            <a:endParaRPr lang="de-CH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90DD53E-EB81-626C-3724-821A69061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5118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survey series around popular votes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Joint project of all political science institutes (lead ZDA Aarau, co-lead Anke Tresch, data collection at FORS)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collection: 3000 Interviews/wave -&gt; to be included into a long-term panel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Begin of data collection June 2023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PhD student in Lausanne hired: Jessy Sparer (with Lionel Marquis), focus on moral attitudes</a:t>
            </a:r>
          </a:p>
        </p:txBody>
      </p:sp>
    </p:spTree>
    <p:extLst>
      <p:ext uri="{BB962C8B-B14F-4D97-AF65-F5344CB8AC3E}">
        <p14:creationId xmlns:p14="http://schemas.microsoft.com/office/powerpoint/2010/main" val="694864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34A98-179B-DE47-8DAA-033866518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62709"/>
            <a:ext cx="7772400" cy="817561"/>
          </a:xfrm>
        </p:spPr>
        <p:txBody>
          <a:bodyPr vert="horz" lIns="0" tIns="0" rIns="0" bIns="0" rtlCol="0" anchor="ctr">
            <a:norm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Position paper Social Sciences and Humanities Research Infrastructures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607E8-5CD6-174A-BF60-D32BCD8B5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736812"/>
            <a:ext cx="7849646" cy="384148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FORS has been very active in preparing 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position paper on the situation of research infrastructures in the social sciences and humanities. 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paper has been signed by more than 150 senior researchers published and submitted. We received responses from the three main institutions involved in a roadmap process. 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follow-up conference took with more than 60 participants took place in January 2023. 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Follow up activities:</a:t>
            </a:r>
          </a:p>
          <a:p>
            <a:pPr lvl="2"/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Participation in the discussion on the future national roadmap process.</a:t>
            </a:r>
          </a:p>
          <a:p>
            <a:pPr lvl="2"/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Working towards a Social Sciences and Humanities Research Infrastructure cluster (including FORS, but also GGP,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Obelis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?)</a:t>
            </a:r>
          </a:p>
        </p:txBody>
      </p:sp>
    </p:spTree>
    <p:extLst>
      <p:ext uri="{BB962C8B-B14F-4D97-AF65-F5344CB8AC3E}">
        <p14:creationId xmlns:p14="http://schemas.microsoft.com/office/powerpoint/2010/main" val="1397970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34A98-179B-DE47-8DAA-033866518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781" y="476672"/>
            <a:ext cx="7772400" cy="817561"/>
          </a:xfrm>
        </p:spPr>
        <p:txBody>
          <a:bodyPr vert="horz" lIns="0" tIns="0" rIns="0" bIns="0" rtlCol="0" anchor="ctr">
            <a:norm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Infrastructures for linking and sensitive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607E8-5CD6-174A-BF60-D32BCD8B5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019" y="1484784"/>
            <a:ext cx="7765161" cy="421246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de-CH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Improved</a:t>
            </a:r>
            <a:r>
              <a:rPr lang="de-CH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</a:t>
            </a:r>
            <a:r>
              <a:rPr lang="de-CH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de-CH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</a:t>
            </a:r>
            <a:r>
              <a:rPr lang="de-CH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  <a:r>
              <a:rPr lang="de-CH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de-CH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linked</a:t>
            </a:r>
            <a:r>
              <a:rPr lang="de-CH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  <a:r>
              <a:rPr lang="de-CH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de-CH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de-CH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way</a:t>
            </a:r>
            <a:r>
              <a:rPr lang="de-CH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r>
              <a:rPr lang="en-US" sz="18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“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Datenverordnung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 Federal Statistical office to facilitate data linking</a:t>
            </a:r>
          </a:p>
          <a:p>
            <a:r>
              <a:rPr lang="en-US" sz="18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Motion for a “Framework law for secondary use of data” from the parliament. The work on this law will begin most likely in autumn 2023 (if the motion to establish a new law passes the National Council). </a:t>
            </a:r>
          </a:p>
          <a:p>
            <a:pPr lvl="1"/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Early positioning with a proposal on how such infrastructures could look like and what needs to be regulated in a research friendly way</a:t>
            </a:r>
          </a:p>
          <a:p>
            <a:pPr lvl="1"/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Coordination with other stakeholder from the medical field and research policy actors</a:t>
            </a:r>
          </a:p>
          <a:p>
            <a:pPr marL="171446" lvl="1" indent="0">
              <a:buNone/>
            </a:pPr>
            <a:endParaRPr lang="en-US" sz="1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46" lvl="1" indent="0">
              <a:buNone/>
            </a:pP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FORS organized a </a:t>
            </a:r>
            <a:r>
              <a:rPr lang="en-US" sz="1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workshop on access to sensitive data 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1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November 2022 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Bern. The discussion and presentations will feed into the discussion on a future Infrastructure for linking and sensitive data (see agenda topic 6).</a:t>
            </a:r>
          </a:p>
          <a:p>
            <a:pPr lvl="1"/>
            <a:endParaRPr lang="en-US" sz="1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30699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FORS05">
      <a:dk1>
        <a:srgbClr val="1B5685"/>
      </a:dk1>
      <a:lt1>
        <a:srgbClr val="FFFFFF"/>
      </a:lt1>
      <a:dk2>
        <a:srgbClr val="2693C3"/>
      </a:dk2>
      <a:lt2>
        <a:srgbClr val="1B5685"/>
      </a:lt2>
      <a:accent1>
        <a:srgbClr val="57BFC8"/>
      </a:accent1>
      <a:accent2>
        <a:srgbClr val="3FAAC6"/>
      </a:accent2>
      <a:accent3>
        <a:srgbClr val="2693C3"/>
      </a:accent3>
      <a:accent4>
        <a:srgbClr val="1180C3"/>
      </a:accent4>
      <a:accent5>
        <a:srgbClr val="146BA6"/>
      </a:accent5>
      <a:accent6>
        <a:srgbClr val="1B5686"/>
      </a:accent6>
      <a:hlink>
        <a:srgbClr val="117FC3"/>
      </a:hlink>
      <a:folHlink>
        <a:srgbClr val="57BFC8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FORS05">
      <a:dk1>
        <a:srgbClr val="1B5685"/>
      </a:dk1>
      <a:lt1>
        <a:srgbClr val="FFFFFF"/>
      </a:lt1>
      <a:dk2>
        <a:srgbClr val="2693C3"/>
      </a:dk2>
      <a:lt2>
        <a:srgbClr val="1B5685"/>
      </a:lt2>
      <a:accent1>
        <a:srgbClr val="57BFC8"/>
      </a:accent1>
      <a:accent2>
        <a:srgbClr val="3FAAC6"/>
      </a:accent2>
      <a:accent3>
        <a:srgbClr val="2693C3"/>
      </a:accent3>
      <a:accent4>
        <a:srgbClr val="1180C3"/>
      </a:accent4>
      <a:accent5>
        <a:srgbClr val="146BA6"/>
      </a:accent5>
      <a:accent6>
        <a:srgbClr val="1B5686"/>
      </a:accent6>
      <a:hlink>
        <a:srgbClr val="117FC3"/>
      </a:hlink>
      <a:folHlink>
        <a:srgbClr val="57BFC8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FORS05">
      <a:dk1>
        <a:srgbClr val="1B5685"/>
      </a:dk1>
      <a:lt1>
        <a:srgbClr val="FFFFFF"/>
      </a:lt1>
      <a:dk2>
        <a:srgbClr val="2693C3"/>
      </a:dk2>
      <a:lt2>
        <a:srgbClr val="1B5685"/>
      </a:lt2>
      <a:accent1>
        <a:srgbClr val="57BFC8"/>
      </a:accent1>
      <a:accent2>
        <a:srgbClr val="3FAAC6"/>
      </a:accent2>
      <a:accent3>
        <a:srgbClr val="2693C3"/>
      </a:accent3>
      <a:accent4>
        <a:srgbClr val="1180C3"/>
      </a:accent4>
      <a:accent5>
        <a:srgbClr val="146BA6"/>
      </a:accent5>
      <a:accent6>
        <a:srgbClr val="1B5686"/>
      </a:accent6>
      <a:hlink>
        <a:srgbClr val="117FC3"/>
      </a:hlink>
      <a:folHlink>
        <a:srgbClr val="57BFC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Custom Design">
  <a:themeElements>
    <a:clrScheme name="FORS05">
      <a:dk1>
        <a:srgbClr val="1B5685"/>
      </a:dk1>
      <a:lt1>
        <a:srgbClr val="FFFFFF"/>
      </a:lt1>
      <a:dk2>
        <a:srgbClr val="2693C3"/>
      </a:dk2>
      <a:lt2>
        <a:srgbClr val="1B5685"/>
      </a:lt2>
      <a:accent1>
        <a:srgbClr val="57BFC8"/>
      </a:accent1>
      <a:accent2>
        <a:srgbClr val="3FAAC6"/>
      </a:accent2>
      <a:accent3>
        <a:srgbClr val="2693C3"/>
      </a:accent3>
      <a:accent4>
        <a:srgbClr val="1180C3"/>
      </a:accent4>
      <a:accent5>
        <a:srgbClr val="146BA6"/>
      </a:accent5>
      <a:accent6>
        <a:srgbClr val="1B5686"/>
      </a:accent6>
      <a:hlink>
        <a:srgbClr val="117FC3"/>
      </a:hlink>
      <a:folHlink>
        <a:srgbClr val="57BFC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Office Theme">
  <a:themeElements>
    <a:clrScheme name="Personnalisé 2">
      <a:dk1>
        <a:srgbClr val="E71D24"/>
      </a:dk1>
      <a:lt1>
        <a:srgbClr val="FFFFFF"/>
      </a:lt1>
      <a:dk2>
        <a:srgbClr val="2F425C"/>
      </a:dk2>
      <a:lt2>
        <a:srgbClr val="FFFFFF"/>
      </a:lt2>
      <a:accent1>
        <a:srgbClr val="D4D9EE"/>
      </a:accent1>
      <a:accent2>
        <a:srgbClr val="829DC4"/>
      </a:accent2>
      <a:accent3>
        <a:srgbClr val="48658F"/>
      </a:accent3>
      <a:accent4>
        <a:srgbClr val="2F425C"/>
      </a:accent4>
      <a:accent5>
        <a:srgbClr val="19273B"/>
      </a:accent5>
      <a:accent6>
        <a:srgbClr val="E71424"/>
      </a:accent6>
      <a:hlink>
        <a:srgbClr val="E71424"/>
      </a:hlink>
      <a:folHlink>
        <a:srgbClr val="48658F"/>
      </a:folHlink>
    </a:clrScheme>
    <a:fontScheme name="SWISSUbase_Typ">
      <a:majorFont>
        <a:latin typeface="DIN 2014"/>
        <a:ea typeface=""/>
        <a:cs typeface=""/>
      </a:majorFont>
      <a:minorFont>
        <a:latin typeface="DIN 2014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E263130E-E3D7-4657-B584-D6086C4CBB09}" vid="{1CCC73DC-9C1D-424E-A212-B965B06DFC79}"/>
    </a:ext>
  </a:extLst>
</a:theme>
</file>

<file path=ppt/theme/theme6.xml><?xml version="1.0" encoding="utf-8"?>
<a:theme xmlns:a="http://schemas.openxmlformats.org/drawingml/2006/main" name="7_Office Theme">
  <a:themeElements>
    <a:clrScheme name="SUb_C_1">
      <a:dk1>
        <a:srgbClr val="C2161C"/>
      </a:dk1>
      <a:lt1>
        <a:srgbClr val="FFFFFF"/>
      </a:lt1>
      <a:dk2>
        <a:srgbClr val="EF413D"/>
      </a:dk2>
      <a:lt2>
        <a:srgbClr val="C2161C"/>
      </a:lt2>
      <a:accent1>
        <a:srgbClr val="F5AA9E"/>
      </a:accent1>
      <a:accent2>
        <a:srgbClr val="EE5A4F"/>
      </a:accent2>
      <a:accent3>
        <a:srgbClr val="D51A21"/>
      </a:accent3>
      <a:accent4>
        <a:srgbClr val="C2161C"/>
      </a:accent4>
      <a:accent5>
        <a:srgbClr val="F18473"/>
      </a:accent5>
      <a:accent6>
        <a:srgbClr val="C2161C"/>
      </a:accent6>
      <a:hlink>
        <a:srgbClr val="E71D24"/>
      </a:hlink>
      <a:folHlink>
        <a:srgbClr val="FBE3E2"/>
      </a:folHlink>
    </a:clrScheme>
    <a:fontScheme name="SWISSUbase_Typ">
      <a:majorFont>
        <a:latin typeface="DIN 2014"/>
        <a:ea typeface=""/>
        <a:cs typeface=""/>
      </a:majorFont>
      <a:minorFont>
        <a:latin typeface="DIN 2014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E263130E-E3D7-4657-B584-D6086C4CBB09}" vid="{1CCC73DC-9C1D-424E-A212-B965B06DFC79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498</Words>
  <Application>Microsoft Office PowerPoint</Application>
  <PresentationFormat>Bildschirmpräsentation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6</vt:i4>
      </vt:variant>
      <vt:variant>
        <vt:lpstr>Folientitel</vt:lpstr>
      </vt:variant>
      <vt:variant>
        <vt:i4>7</vt:i4>
      </vt:variant>
    </vt:vector>
  </HeadingPairs>
  <TitlesOfParts>
    <vt:vector size="22" baseType="lpstr">
      <vt:lpstr>Arial</vt:lpstr>
      <vt:lpstr>Calibri</vt:lpstr>
      <vt:lpstr>DIN 2014</vt:lpstr>
      <vt:lpstr>Helvetica</vt:lpstr>
      <vt:lpstr>Helvetica Light</vt:lpstr>
      <vt:lpstr>Open Sans</vt:lpstr>
      <vt:lpstr>Open Sans Light</vt:lpstr>
      <vt:lpstr>Rubik</vt:lpstr>
      <vt:lpstr>Rubik Medium</vt:lpstr>
      <vt:lpstr>1_Office Theme</vt:lpstr>
      <vt:lpstr>2_Office Theme</vt:lpstr>
      <vt:lpstr>Custom Design</vt:lpstr>
      <vt:lpstr>1_Custom Design</vt:lpstr>
      <vt:lpstr>3_Office Theme</vt:lpstr>
      <vt:lpstr>7_Office Theme</vt:lpstr>
      <vt:lpstr>PowerPoint-Präsentation</vt:lpstr>
      <vt:lpstr>- Secretariat</vt:lpstr>
      <vt:lpstr>PowerPoint-Präsentation</vt:lpstr>
      <vt:lpstr>PowerPoint-Präsentation</vt:lpstr>
      <vt:lpstr>Swiss Direct Democracy project</vt:lpstr>
      <vt:lpstr>Position paper Social Sciences and Humanities Research Infrastructures</vt:lpstr>
      <vt:lpstr>Infrastructures for linking and sensitive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Georg Lutz</cp:lastModifiedBy>
  <cp:revision>2028</cp:revision>
  <cp:lastPrinted>2022-03-17T09:08:54Z</cp:lastPrinted>
  <dcterms:created xsi:type="dcterms:W3CDTF">2014-10-08T23:03:32Z</dcterms:created>
  <dcterms:modified xsi:type="dcterms:W3CDTF">2023-04-04T05:05:01Z</dcterms:modified>
</cp:coreProperties>
</file>