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5" r:id="rId2"/>
    <p:sldId id="506" r:id="rId3"/>
    <p:sldId id="470" r:id="rId4"/>
    <p:sldId id="476" r:id="rId5"/>
    <p:sldId id="477" r:id="rId6"/>
    <p:sldId id="478" r:id="rId7"/>
    <p:sldId id="480" r:id="rId8"/>
    <p:sldId id="483" r:id="rId9"/>
    <p:sldId id="485" r:id="rId10"/>
    <p:sldId id="488" r:id="rId11"/>
    <p:sldId id="489" r:id="rId12"/>
    <p:sldId id="490" r:id="rId13"/>
    <p:sldId id="491" r:id="rId14"/>
    <p:sldId id="492" r:id="rId15"/>
    <p:sldId id="496" r:id="rId16"/>
    <p:sldId id="497" r:id="rId17"/>
    <p:sldId id="505" r:id="rId18"/>
  </p:sldIdLst>
  <p:sldSz cx="9144000" cy="6858000" type="screen4x3"/>
  <p:notesSz cx="6870700" cy="97742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  <a:srgbClr val="000070"/>
    <a:srgbClr val="000099"/>
    <a:srgbClr val="FFFF66"/>
    <a:srgbClr val="FFFF00"/>
    <a:srgbClr val="990033"/>
    <a:srgbClr val="33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3462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t" anchorCtr="0" compatLnSpc="1">
            <a:prstTxWarp prst="textNoShape">
              <a:avLst/>
            </a:prstTxWarp>
          </a:bodyPr>
          <a:lstStyle>
            <a:lvl1pPr defTabSz="792163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6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t" anchorCtr="0" compatLnSpc="1">
            <a:prstTxWarp prst="textNoShape">
              <a:avLst/>
            </a:prstTxWarp>
          </a:bodyPr>
          <a:lstStyle>
            <a:lvl1pPr algn="r" defTabSz="792163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39775"/>
            <a:ext cx="4868862" cy="3651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643438"/>
            <a:ext cx="50387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7" tIns="47884" rIns="95767" bIns="47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b" anchorCtr="0" compatLnSpc="1">
            <a:prstTxWarp prst="textNoShape">
              <a:avLst/>
            </a:prstTxWarp>
          </a:bodyPr>
          <a:lstStyle>
            <a:lvl1pPr defTabSz="792163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285288"/>
            <a:ext cx="2976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b" anchorCtr="0" compatLnSpc="1">
            <a:prstTxWarp prst="textNoShape">
              <a:avLst/>
            </a:prstTxWarp>
          </a:bodyPr>
          <a:lstStyle>
            <a:lvl1pPr algn="r" defTabSz="792163">
              <a:defRPr sz="1000" i="1"/>
            </a:lvl1pPr>
          </a:lstStyle>
          <a:p>
            <a:pPr>
              <a:defRPr/>
            </a:pPr>
            <a:fld id="{4052017D-0A0C-4995-BA10-7FD96D5B3AB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241AB-DCBE-43D3-AF74-524C94238577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z="3700" dirty="0" smtClean="0"/>
              <a:t>Was ist die VL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B1DDC-6CD8-450B-A42C-9E597CAEC499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70" y="4642763"/>
            <a:ext cx="5496560" cy="4398407"/>
          </a:xfrm>
          <a:noFill/>
          <a:ln/>
        </p:spPr>
        <p:txBody>
          <a:bodyPr/>
          <a:lstStyle/>
          <a:p>
            <a:pPr marL="41279" eaLnBrk="1" hangingPunct="1">
              <a:lnSpc>
                <a:spcPct val="101000"/>
              </a:lnSpc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Stimmbildung</a:t>
            </a:r>
            <a:endParaRPr lang="en-US" sz="7100" dirty="0" smtClean="0">
              <a:latin typeface="R Frutiger Roman" pitchFamily="1" charset="0"/>
              <a:ea typeface="R Frutiger Roman" pitchFamily="1" charset="0"/>
              <a:cs typeface="R Frutiger Roman" pitchFamily="1" charset="0"/>
              <a:sym typeface="R Frutiger Roman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A0144-588E-49E4-A496-8E36A086188A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70" y="4642763"/>
            <a:ext cx="5496560" cy="4398407"/>
          </a:xfrm>
          <a:noFill/>
          <a:ln/>
        </p:spPr>
        <p:txBody>
          <a:bodyPr/>
          <a:lstStyle/>
          <a:p>
            <a:pPr marL="41279" eaLnBrk="1" hangingPunct="1">
              <a:lnSpc>
                <a:spcPct val="101000"/>
              </a:lnSpc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Autentizität</a:t>
            </a:r>
            <a:endParaRPr lang="en-US" sz="7100" dirty="0" smtClean="0">
              <a:latin typeface="R Frutiger Roman" pitchFamily="1" charset="0"/>
              <a:ea typeface="R Frutiger Roman" pitchFamily="1" charset="0"/>
              <a:cs typeface="R Frutiger Roman" pitchFamily="1" charset="0"/>
              <a:sym typeface="R Frutiger Roman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F45E7-E168-488E-95DB-B432D461A8ED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9D5FB-557E-42A4-AC7B-8CEAB85C323B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FB059-023B-46D8-8379-202D9679AA90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FF7A7-7402-4BD5-BE3A-E4EC6817C898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BE4D2-457A-46EC-9F81-9645E53C8958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70" y="4642763"/>
            <a:ext cx="5496560" cy="4398407"/>
          </a:xfrm>
          <a:noFill/>
          <a:ln/>
        </p:spPr>
        <p:txBody>
          <a:bodyPr/>
          <a:lstStyle/>
          <a:p>
            <a:pPr marL="41279" eaLnBrk="1" hangingPunct="1">
              <a:lnSpc>
                <a:spcPct val="102000"/>
              </a:lnSpc>
              <a:spcBef>
                <a:spcPts val="338"/>
              </a:spcBef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Die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Studie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hat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folgendes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hervorgehoben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…. 5, 10, 20, 30, 50, 75, 80%</a:t>
            </a:r>
          </a:p>
          <a:p>
            <a:pPr marL="41279" eaLnBrk="1" hangingPunct="1">
              <a:lnSpc>
                <a:spcPct val="102000"/>
              </a:lnSpc>
              <a:spcBef>
                <a:spcPts val="338"/>
              </a:spcBef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endParaRPr lang="en-US" sz="2500" dirty="0" smtClean="0">
              <a:latin typeface="R Frutiger Roman" pitchFamily="1" charset="0"/>
              <a:ea typeface="R Frutiger Roman" pitchFamily="1" charset="0"/>
              <a:cs typeface="R Frutiger Roman" pitchFamily="1" charset="0"/>
              <a:sym typeface="R Frutiger Roman" pitchFamily="1" charset="0"/>
            </a:endParaRPr>
          </a:p>
          <a:p>
            <a:pPr marL="41279" eaLnBrk="1" hangingPunct="1">
              <a:lnSpc>
                <a:spcPct val="102000"/>
              </a:lnSpc>
              <a:spcBef>
                <a:spcPts val="338"/>
              </a:spcBef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Also, die Retention von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neu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erlerntem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Stoff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nimmt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mit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der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Interaktivität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, der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Studentische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Verantwortung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und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mit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dem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praxisorientierter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Aufbau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der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Lehre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zu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. Mann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sieht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das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das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„Student-centered“ und „Problem-solving“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vom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b="1" dirty="0" smtClean="0">
                <a:latin typeface="L Frutiger Light" pitchFamily="1" charset="0"/>
                <a:ea typeface="L Frutiger Light" pitchFamily="1" charset="0"/>
                <a:cs typeface="L Frutiger Light" pitchFamily="1" charset="0"/>
                <a:sym typeface="L Frutiger Light" pitchFamily="1" charset="0"/>
              </a:rPr>
              <a:t>SPICES-</a:t>
            </a:r>
            <a:r>
              <a:rPr lang="en-US" sz="2500" b="1" dirty="0" err="1" smtClean="0">
                <a:latin typeface="L Frutiger Light" pitchFamily="1" charset="0"/>
                <a:ea typeface="L Frutiger Light" pitchFamily="1" charset="0"/>
                <a:cs typeface="L Frutiger Light" pitchFamily="1" charset="0"/>
                <a:sym typeface="L Frutiger Light" pitchFamily="1" charset="0"/>
              </a:rPr>
              <a:t>Modell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Methodisch-didaktisch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auch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b="1" dirty="0" err="1" smtClean="0">
                <a:latin typeface="L Frutiger Light" pitchFamily="1" charset="0"/>
                <a:ea typeface="L Frutiger Light" pitchFamily="1" charset="0"/>
                <a:cs typeface="L Frutiger Light" pitchFamily="1" charset="0"/>
                <a:sym typeface="L Frutiger Light" pitchFamily="1" charset="0"/>
              </a:rPr>
              <a:t>fundiert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ist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.</a:t>
            </a:r>
          </a:p>
          <a:p>
            <a:pPr marL="41279" eaLnBrk="1" hangingPunct="1">
              <a:lnSpc>
                <a:spcPct val="102000"/>
              </a:lnSpc>
              <a:spcBef>
                <a:spcPts val="338"/>
              </a:spcBef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endParaRPr lang="en-US" sz="2500" dirty="0" smtClean="0">
              <a:latin typeface="R Frutiger Roman" pitchFamily="1" charset="0"/>
              <a:ea typeface="R Frutiger Roman" pitchFamily="1" charset="0"/>
              <a:cs typeface="R Frutiger Roman" pitchFamily="1" charset="0"/>
              <a:sym typeface="R Frutiger Roman" pitchFamily="1" charset="0"/>
            </a:endParaRPr>
          </a:p>
          <a:p>
            <a:pPr marL="41279" eaLnBrk="1" hangingPunct="1">
              <a:lnSpc>
                <a:spcPct val="102000"/>
              </a:lnSpc>
              <a:spcBef>
                <a:spcPts val="338"/>
              </a:spcBef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Diese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Erkenntnisse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dieser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Motorola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Studie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erklären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auch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wieso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wir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als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Dozent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die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Vorlesung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als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ein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effiziente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Lehrmethode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ansehen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und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erleben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. Die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Sicht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des Senders (der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Befindet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sich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beim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Maximum)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wird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der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Sicht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des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Empfängers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bevorzugt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(der </a:t>
            </a:r>
            <a:r>
              <a:rPr lang="en-US" sz="2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steht</a:t>
            </a:r>
            <a:r>
              <a:rPr lang="en-US" sz="2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am Minimum)...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1CF32-5BB0-492D-8CDE-E18F5CFB0984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70" y="4642763"/>
            <a:ext cx="5496560" cy="4398407"/>
          </a:xfrm>
          <a:noFill/>
          <a:ln/>
        </p:spPr>
        <p:txBody>
          <a:bodyPr/>
          <a:lstStyle/>
          <a:p>
            <a:pPr marL="41279" eaLnBrk="1" hangingPunct="1">
              <a:lnSpc>
                <a:spcPct val="101000"/>
              </a:lnSpc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“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Keine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Zeit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” </a:t>
            </a:r>
          </a:p>
          <a:p>
            <a:pPr marL="41279" eaLnBrk="1" hangingPunct="1">
              <a:lnSpc>
                <a:spcPct val="101000"/>
              </a:lnSpc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Aber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meistens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eine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Frage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nicht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der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Zeit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,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sondern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der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Einstellung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: was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ist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eine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gute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Lehre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/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ein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guter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Dozent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?</a:t>
            </a:r>
          </a:p>
          <a:p>
            <a:pPr marL="41279" eaLnBrk="1" hangingPunct="1">
              <a:lnSpc>
                <a:spcPct val="101000"/>
              </a:lnSpc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endParaRPr lang="en-US" sz="3500" dirty="0" smtClean="0">
              <a:latin typeface="R Frutiger Roman" pitchFamily="1" charset="0"/>
              <a:ea typeface="R Frutiger Roman" pitchFamily="1" charset="0"/>
              <a:cs typeface="R Frutiger Roman" pitchFamily="1" charset="0"/>
              <a:sym typeface="R Frutiger Roman" pitchFamily="1" charset="0"/>
            </a:endParaRPr>
          </a:p>
          <a:p>
            <a:pPr marL="41279" eaLnBrk="1" hangingPunct="1">
              <a:lnSpc>
                <a:spcPct val="101000"/>
              </a:lnSpc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-&gt;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Wissensvermittlung</a:t>
            </a:r>
            <a:endParaRPr lang="en-US" sz="3500" dirty="0" smtClean="0">
              <a:latin typeface="R Frutiger Roman" pitchFamily="1" charset="0"/>
              <a:ea typeface="R Frutiger Roman" pitchFamily="1" charset="0"/>
              <a:cs typeface="R Frutiger Roman" pitchFamily="1" charset="0"/>
              <a:sym typeface="R Frutiger Roman" pitchFamily="1" charset="0"/>
            </a:endParaRPr>
          </a:p>
          <a:p>
            <a:pPr marL="41279" eaLnBrk="1" hangingPunct="1">
              <a:lnSpc>
                <a:spcPct val="101000"/>
              </a:lnSpc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endParaRPr lang="en-US" sz="3500" dirty="0" smtClean="0">
              <a:latin typeface="R Frutiger Roman" pitchFamily="1" charset="0"/>
              <a:ea typeface="R Frutiger Roman" pitchFamily="1" charset="0"/>
              <a:cs typeface="R Frutiger Roman" pitchFamily="1" charset="0"/>
              <a:sym typeface="R Frutiger Roman" pitchFamily="1" charset="0"/>
            </a:endParaRPr>
          </a:p>
          <a:p>
            <a:pPr marL="41279" eaLnBrk="1" hangingPunct="1">
              <a:lnSpc>
                <a:spcPct val="101000"/>
              </a:lnSpc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-&gt; “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Coach”der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Studierenden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,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sie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verhelfen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den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Stoff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sich</a:t>
            </a:r>
            <a:r>
              <a:rPr lang="en-US" sz="35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35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anzueignen</a:t>
            </a:r>
            <a:endParaRPr lang="en-US" sz="3500" dirty="0" smtClean="0">
              <a:latin typeface="R Frutiger Roman" pitchFamily="1" charset="0"/>
              <a:ea typeface="R Frutiger Roman" pitchFamily="1" charset="0"/>
              <a:cs typeface="R Frutiger Roman" pitchFamily="1" charset="0"/>
              <a:sym typeface="R Frutiger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11808-E2A6-4C4E-98FE-4A8DF7B3B67F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7E59B-F94C-4E3A-9572-E51396FA1446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5EB5F-94E2-4EE3-82F2-620E10A08898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B3D09-3990-4602-A4D8-48DFC50D9E2B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z="3700" dirty="0" smtClean="0"/>
              <a:t>Der Schauspieler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04D76-DF8A-4BB3-8BB0-A5F6EB51E1AE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70" y="4642763"/>
            <a:ext cx="5496560" cy="4398407"/>
          </a:xfrm>
          <a:noFill/>
          <a:ln/>
        </p:spPr>
        <p:txBody>
          <a:bodyPr/>
          <a:lstStyle/>
          <a:p>
            <a:pPr marL="41279" eaLnBrk="1" hangingPunct="1">
              <a:lnSpc>
                <a:spcPct val="101000"/>
              </a:lnSpc>
              <a:tabLst>
                <a:tab pos="133744" algn="l"/>
                <a:tab pos="1487695" algn="l"/>
                <a:tab pos="2839993" algn="l"/>
                <a:tab pos="4192293" algn="l"/>
                <a:tab pos="5544591" algn="l"/>
                <a:tab pos="6896891" algn="l"/>
              </a:tabLst>
            </a:pP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Eine</a:t>
            </a:r>
            <a:r>
              <a:rPr lang="en-US" sz="71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Auswahl</a:t>
            </a:r>
            <a:r>
              <a:rPr lang="en-US" sz="71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der </a:t>
            </a: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wichtigsten</a:t>
            </a:r>
            <a:r>
              <a:rPr lang="en-US" sz="71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</a:t>
            </a: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Aspekte</a:t>
            </a:r>
            <a:r>
              <a:rPr lang="en-US" sz="71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cf. </a:t>
            </a: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Kommunikationsmodell</a:t>
            </a:r>
            <a:r>
              <a:rPr lang="en-US" sz="71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 von </a:t>
            </a: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vorhin</a:t>
            </a:r>
            <a:r>
              <a:rPr lang="en-US" sz="71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: audio, </a:t>
            </a: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visuell</a:t>
            </a:r>
            <a:r>
              <a:rPr lang="en-US" sz="7100" dirty="0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, </a:t>
            </a:r>
            <a:r>
              <a:rPr lang="en-US" sz="7100" dirty="0" err="1" smtClean="0">
                <a:latin typeface="R Frutiger Roman" pitchFamily="1" charset="0"/>
                <a:ea typeface="R Frutiger Roman" pitchFamily="1" charset="0"/>
                <a:cs typeface="R Frutiger Roman" pitchFamily="1" charset="0"/>
                <a:sym typeface="R Frutiger Roman" pitchFamily="1" charset="0"/>
              </a:rPr>
              <a:t>infraverb</a:t>
            </a:r>
            <a:endParaRPr lang="en-US" sz="7100" dirty="0" smtClean="0">
              <a:latin typeface="R Frutiger Roman" pitchFamily="1" charset="0"/>
              <a:ea typeface="R Frutiger Roman" pitchFamily="1" charset="0"/>
              <a:cs typeface="R Frutiger Roman" pitchFamily="1" charset="0"/>
              <a:sym typeface="R Frutiger Roman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F794D-E76A-4F70-A589-B5C0B3DD5423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C1F98-A54B-42C6-BE7D-CA6E72AA3C8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A7893-DE67-4ED2-96DB-21E6722BB33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477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477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BFC2-56EE-4271-8720-C90C6A89D46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1828800"/>
            <a:ext cx="4267200" cy="4876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876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EB42-5725-4BFC-AA9D-08A57D071A4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smtClean="0"/>
              <a:t>Cliquez pour modifier le style du titre</a:t>
            </a:r>
            <a:endParaRPr lang="en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5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 noProof="0" smtClean="0"/>
              <a:t>Cliquez pour modifier les styles du texte du masque</a:t>
            </a:r>
          </a:p>
          <a:p>
            <a:pPr lvl="1"/>
            <a:r>
              <a:rPr lang="en-CA" noProof="0" smtClean="0"/>
              <a:t>Deuxième niveau</a:t>
            </a:r>
          </a:p>
          <a:p>
            <a:pPr lvl="2"/>
            <a:r>
              <a:rPr lang="en-CA" noProof="0" smtClean="0"/>
              <a:t>Troisième niveau</a:t>
            </a:r>
          </a:p>
          <a:p>
            <a:pPr lvl="3"/>
            <a:r>
              <a:rPr lang="en-CA" noProof="0" smtClean="0"/>
              <a:t>Quatrième niveau</a:t>
            </a:r>
          </a:p>
          <a:p>
            <a:pPr lvl="4"/>
            <a:r>
              <a:rPr lang="en-CA" noProof="0" smtClean="0"/>
              <a:t>Cinquième niveau</a:t>
            </a:r>
            <a:endParaRPr lang="en-CA" noProof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2A95-3AB9-457A-95F5-80E33772162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7F5-0374-4375-851F-2535B805672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F00F-A245-4FD8-BB8D-3BC3D3EBDC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7406-334D-42B5-B0FF-17E360A5B41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668D-46F4-49AD-8E98-E5D5991670A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CD94-CD70-4E75-ADA5-EC7527C728F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5A37-26C3-4892-BD66-BE1E55AE3B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57F71-1FF8-40A8-95B3-173FBFD4338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32656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 style du titre du masque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8288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DE7281-26C3-42D4-BCAA-BCF2CE710052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0" y="0"/>
          <a:ext cx="1371600" cy="609600"/>
        </p:xfrm>
        <a:graphic>
          <a:graphicData uri="http://schemas.openxmlformats.org/presentationml/2006/ole">
            <p:oleObj spid="_x0000_s1026" name="Document" r:id="rId15" imgW="2706629" imgH="860412" progId="Word.Document.8">
              <p:embed/>
            </p:oleObj>
          </a:graphicData>
        </a:graphic>
      </p:graphicFrame>
      <p:sp>
        <p:nvSpPr>
          <p:cNvPr id="8" name="Rectangle 2056"/>
          <p:cNvSpPr txBox="1">
            <a:spLocks noChangeArrowheads="1"/>
          </p:cNvSpPr>
          <p:nvPr userDrawn="1"/>
        </p:nvSpPr>
        <p:spPr bwMode="auto">
          <a:xfrm>
            <a:off x="457200" y="6381750"/>
            <a:ext cx="8686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n-US" altLang="en-US" sz="1600" i="1" kern="0" dirty="0" smtClean="0">
                <a:latin typeface="+mj-lt"/>
                <a:ea typeface="+mj-ea"/>
                <a:cs typeface="+mj-cs"/>
              </a:rPr>
              <a:t>February </a:t>
            </a:r>
            <a:r>
              <a:rPr lang="en-US" altLang="en-US" sz="1600" i="1" kern="0" dirty="0" smtClean="0">
                <a:latin typeface="+mj-lt"/>
                <a:ea typeface="+mj-ea"/>
                <a:cs typeface="+mj-cs"/>
              </a:rPr>
              <a:t>2016</a:t>
            </a:r>
            <a:endParaRPr lang="en-US" altLang="en-US" sz="1600" i="1" kern="0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cap="all">
          <a:solidFill>
            <a:srgbClr val="000099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9pPr>
    </p:titleStyle>
    <p:bodyStyle>
      <a:lvl1pPr marL="476250" indent="-476250" algn="l" defTabSz="762000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Monotype Sorts" charset="2"/>
        <a:buBlip>
          <a:blip r:embed="rId16"/>
        </a:buBlip>
        <a:defRPr sz="3200">
          <a:solidFill>
            <a:srgbClr val="000070"/>
          </a:solidFill>
          <a:latin typeface="+mn-lt"/>
          <a:ea typeface="+mn-ea"/>
          <a:cs typeface="+mn-cs"/>
        </a:defRPr>
      </a:lvl1pPr>
      <a:lvl2pPr marL="95250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Font typeface="Wingdings" pitchFamily="2" charset="2"/>
        <a:buBlip>
          <a:blip r:embed="rId16"/>
        </a:buBlip>
        <a:defRPr sz="2400">
          <a:solidFill>
            <a:srgbClr val="000070"/>
          </a:solidFill>
          <a:latin typeface="+mn-lt"/>
        </a:defRPr>
      </a:lvl2pPr>
      <a:lvl3pPr marL="13716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400">
          <a:solidFill>
            <a:srgbClr val="000070"/>
          </a:solidFill>
          <a:latin typeface="+mn-lt"/>
        </a:defRPr>
      </a:lvl3pPr>
      <a:lvl4pPr marL="17907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rgbClr val="000070"/>
          </a:solidFill>
          <a:latin typeface="+mn-lt"/>
        </a:defRPr>
      </a:lvl4pPr>
      <a:lvl5pPr marL="22098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rgbClr val="000070"/>
          </a:solidFill>
          <a:latin typeface="+mn-lt"/>
        </a:defRPr>
      </a:lvl5pPr>
      <a:lvl6pPr marL="26670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rgbClr val="000070"/>
          </a:solidFill>
          <a:latin typeface="+mn-lt"/>
        </a:defRPr>
      </a:lvl6pPr>
      <a:lvl7pPr marL="31242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rgbClr val="000070"/>
          </a:solidFill>
          <a:latin typeface="+mn-lt"/>
        </a:defRPr>
      </a:lvl7pPr>
      <a:lvl8pPr marL="35814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rgbClr val="000070"/>
          </a:solidFill>
          <a:latin typeface="+mn-lt"/>
        </a:defRPr>
      </a:lvl8pPr>
      <a:lvl9pPr marL="40386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rgbClr val="00007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996952"/>
            <a:ext cx="8135938" cy="1143000"/>
          </a:xfrm>
        </p:spPr>
        <p:txBody>
          <a:bodyPr/>
          <a:lstStyle/>
          <a:p>
            <a:pPr>
              <a:defRPr/>
            </a:pPr>
            <a:r>
              <a:rPr lang="en-GB" sz="3200" dirty="0" smtClean="0"/>
              <a:t>A FEW HINTS TO IMPROVE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THE EFFECTIVENESS OF TEACHING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LEARNING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0" y="0"/>
          <a:ext cx="7380312" cy="2136279"/>
        </p:xfrm>
        <a:graphic>
          <a:graphicData uri="http://schemas.openxmlformats.org/presentationml/2006/ole">
            <p:oleObj spid="_x0000_s2050" name="Document" r:id="rId3" imgW="2706629" imgH="860412" progId="Word.Document.8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610600" y="64008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fld id="{22D889AD-0B17-485F-A163-DB441E429CBE}" type="slidenum">
              <a:rPr lang="en-IE"/>
              <a:pPr defTabSz="762000"/>
              <a:t>1</a:t>
            </a:fld>
            <a:endParaRPr lang="en-IE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686800" cy="1371600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Communication</a:t>
            </a: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2205633" y="1209898"/>
            <a:ext cx="4430242" cy="4536281"/>
          </a:xfrm>
          <a:custGeom>
            <a:avLst/>
            <a:gdLst>
              <a:gd name="T0" fmla="*/ 18744 w 21600"/>
              <a:gd name="T1" fmla="*/ 23 h 21600"/>
              <a:gd name="T2" fmla="*/ 17367 w 21600"/>
              <a:gd name="T3" fmla="*/ 219 h 21600"/>
              <a:gd name="T4" fmla="*/ 16036 w 21600"/>
              <a:gd name="T5" fmla="*/ 643 h 21600"/>
              <a:gd name="T6" fmla="*/ 14766 w 21600"/>
              <a:gd name="T7" fmla="*/ 1316 h 21600"/>
              <a:gd name="T8" fmla="*/ 13660 w 21600"/>
              <a:gd name="T9" fmla="*/ 2239 h 21600"/>
              <a:gd name="T10" fmla="*/ 11903 w 21600"/>
              <a:gd name="T11" fmla="*/ 3033 h 21600"/>
              <a:gd name="T12" fmla="*/ 8799 w 21600"/>
              <a:gd name="T13" fmla="*/ 3086 h 21600"/>
              <a:gd name="T14" fmla="*/ 6849 w 21600"/>
              <a:gd name="T15" fmla="*/ 2942 h 21600"/>
              <a:gd name="T16" fmla="*/ 6137 w 21600"/>
              <a:gd name="T17" fmla="*/ 3207 h 21600"/>
              <a:gd name="T18" fmla="*/ 5433 w 21600"/>
              <a:gd name="T19" fmla="*/ 4364 h 21600"/>
              <a:gd name="T20" fmla="*/ 6068 w 21600"/>
              <a:gd name="T21" fmla="*/ 5771 h 21600"/>
              <a:gd name="T22" fmla="*/ 7228 w 21600"/>
              <a:gd name="T23" fmla="*/ 6308 h 21600"/>
              <a:gd name="T24" fmla="*/ 8382 w 21600"/>
              <a:gd name="T25" fmla="*/ 6708 h 21600"/>
              <a:gd name="T26" fmla="*/ 9728 w 21600"/>
              <a:gd name="T27" fmla="*/ 7071 h 21600"/>
              <a:gd name="T28" fmla="*/ 10564 w 21600"/>
              <a:gd name="T29" fmla="*/ 7593 h 21600"/>
              <a:gd name="T30" fmla="*/ 9086 w 21600"/>
              <a:gd name="T31" fmla="*/ 8274 h 21600"/>
              <a:gd name="T32" fmla="*/ 7592 w 21600"/>
              <a:gd name="T33" fmla="*/ 8924 h 21600"/>
              <a:gd name="T34" fmla="*/ 6091 w 21600"/>
              <a:gd name="T35" fmla="*/ 9597 h 21600"/>
              <a:gd name="T36" fmla="*/ 4597 w 21600"/>
              <a:gd name="T37" fmla="*/ 10308 h 21600"/>
              <a:gd name="T38" fmla="*/ 3127 w 21600"/>
              <a:gd name="T39" fmla="*/ 11080 h 21600"/>
              <a:gd name="T40" fmla="*/ 2020 w 21600"/>
              <a:gd name="T41" fmla="*/ 11806 h 21600"/>
              <a:gd name="T42" fmla="*/ 1200 w 21600"/>
              <a:gd name="T43" fmla="*/ 12691 h 21600"/>
              <a:gd name="T44" fmla="*/ 774 w 21600"/>
              <a:gd name="T45" fmla="*/ 14082 h 21600"/>
              <a:gd name="T46" fmla="*/ 1594 w 21600"/>
              <a:gd name="T47" fmla="*/ 16374 h 21600"/>
              <a:gd name="T48" fmla="*/ 3134 w 21600"/>
              <a:gd name="T49" fmla="*/ 17183 h 21600"/>
              <a:gd name="T50" fmla="*/ 4574 w 21600"/>
              <a:gd name="T51" fmla="*/ 17592 h 21600"/>
              <a:gd name="T52" fmla="*/ 5541 w 21600"/>
              <a:gd name="T53" fmla="*/ 18015 h 21600"/>
              <a:gd name="T54" fmla="*/ 4009 w 21600"/>
              <a:gd name="T55" fmla="*/ 18333 h 21600"/>
              <a:gd name="T56" fmla="*/ 2438 w 21600"/>
              <a:gd name="T57" fmla="*/ 18401 h 21600"/>
              <a:gd name="T58" fmla="*/ 727 w 21600"/>
              <a:gd name="T59" fmla="*/ 18658 h 21600"/>
              <a:gd name="T60" fmla="*/ 31 w 21600"/>
              <a:gd name="T61" fmla="*/ 20307 h 21600"/>
              <a:gd name="T62" fmla="*/ 1316 w 21600"/>
              <a:gd name="T63" fmla="*/ 21547 h 21600"/>
              <a:gd name="T64" fmla="*/ 4055 w 21600"/>
              <a:gd name="T65" fmla="*/ 21547 h 21600"/>
              <a:gd name="T66" fmla="*/ 6865 w 21600"/>
              <a:gd name="T67" fmla="*/ 20942 h 21600"/>
              <a:gd name="T68" fmla="*/ 9720 w 21600"/>
              <a:gd name="T69" fmla="*/ 17826 h 21600"/>
              <a:gd name="T70" fmla="*/ 8335 w 21600"/>
              <a:gd name="T71" fmla="*/ 15671 h 21600"/>
              <a:gd name="T72" fmla="*/ 5866 w 21600"/>
              <a:gd name="T73" fmla="*/ 14582 h 21600"/>
              <a:gd name="T74" fmla="*/ 4659 w 21600"/>
              <a:gd name="T75" fmla="*/ 13840 h 21600"/>
              <a:gd name="T76" fmla="*/ 6300 w 21600"/>
              <a:gd name="T77" fmla="*/ 13099 h 21600"/>
              <a:gd name="T78" fmla="*/ 7917 w 21600"/>
              <a:gd name="T79" fmla="*/ 12366 h 21600"/>
              <a:gd name="T80" fmla="*/ 9535 w 21600"/>
              <a:gd name="T81" fmla="*/ 11624 h 21600"/>
              <a:gd name="T82" fmla="*/ 11160 w 21600"/>
              <a:gd name="T83" fmla="*/ 10876 h 21600"/>
              <a:gd name="T84" fmla="*/ 12777 w 21600"/>
              <a:gd name="T85" fmla="*/ 10097 h 21600"/>
              <a:gd name="T86" fmla="*/ 13567 w 21600"/>
              <a:gd name="T87" fmla="*/ 9658 h 21600"/>
              <a:gd name="T88" fmla="*/ 14248 w 21600"/>
              <a:gd name="T89" fmla="*/ 9045 h 21600"/>
              <a:gd name="T90" fmla="*/ 14782 w 21600"/>
              <a:gd name="T91" fmla="*/ 7782 h 21600"/>
              <a:gd name="T92" fmla="*/ 14116 w 21600"/>
              <a:gd name="T93" fmla="*/ 5975 h 21600"/>
              <a:gd name="T94" fmla="*/ 14937 w 21600"/>
              <a:gd name="T95" fmla="*/ 5355 h 21600"/>
              <a:gd name="T96" fmla="*/ 15935 w 21600"/>
              <a:gd name="T97" fmla="*/ 4606 h 21600"/>
              <a:gd name="T98" fmla="*/ 16910 w 21600"/>
              <a:gd name="T99" fmla="*/ 3751 h 21600"/>
              <a:gd name="T100" fmla="*/ 18086 w 21600"/>
              <a:gd name="T101" fmla="*/ 3297 h 21600"/>
              <a:gd name="T102" fmla="*/ 19379 w 21600"/>
              <a:gd name="T103" fmla="*/ 3229 h 21600"/>
              <a:gd name="T104" fmla="*/ 20934 w 21600"/>
              <a:gd name="T105" fmla="*/ 2897 h 21600"/>
              <a:gd name="T106" fmla="*/ 21554 w 21600"/>
              <a:gd name="T107" fmla="*/ 1240 h 21600"/>
              <a:gd name="T108" fmla="*/ 20238 w 21600"/>
              <a:gd name="T109" fmla="*/ 45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600"/>
              <a:gd name="T166" fmla="*/ 0 h 21600"/>
              <a:gd name="T167" fmla="*/ 21600 w 21600"/>
              <a:gd name="T168" fmla="*/ 21600 h 216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600" h="21600">
                <a:moveTo>
                  <a:pt x="19913" y="23"/>
                </a:moveTo>
                <a:lnTo>
                  <a:pt x="19673" y="8"/>
                </a:lnTo>
                <a:lnTo>
                  <a:pt x="19449" y="0"/>
                </a:lnTo>
                <a:lnTo>
                  <a:pt x="19209" y="0"/>
                </a:lnTo>
                <a:lnTo>
                  <a:pt x="18969" y="0"/>
                </a:lnTo>
                <a:lnTo>
                  <a:pt x="18744" y="23"/>
                </a:lnTo>
                <a:lnTo>
                  <a:pt x="18504" y="30"/>
                </a:lnTo>
                <a:lnTo>
                  <a:pt x="18280" y="53"/>
                </a:lnTo>
                <a:lnTo>
                  <a:pt x="18055" y="83"/>
                </a:lnTo>
                <a:lnTo>
                  <a:pt x="17816" y="121"/>
                </a:lnTo>
                <a:lnTo>
                  <a:pt x="17591" y="166"/>
                </a:lnTo>
                <a:lnTo>
                  <a:pt x="17367" y="219"/>
                </a:lnTo>
                <a:lnTo>
                  <a:pt x="17135" y="265"/>
                </a:lnTo>
                <a:lnTo>
                  <a:pt x="16926" y="333"/>
                </a:lnTo>
                <a:lnTo>
                  <a:pt x="16693" y="393"/>
                </a:lnTo>
                <a:lnTo>
                  <a:pt x="16477" y="476"/>
                </a:lnTo>
                <a:lnTo>
                  <a:pt x="16268" y="552"/>
                </a:lnTo>
                <a:lnTo>
                  <a:pt x="16036" y="643"/>
                </a:lnTo>
                <a:lnTo>
                  <a:pt x="15827" y="741"/>
                </a:lnTo>
                <a:lnTo>
                  <a:pt x="15610" y="839"/>
                </a:lnTo>
                <a:lnTo>
                  <a:pt x="15393" y="953"/>
                </a:lnTo>
                <a:lnTo>
                  <a:pt x="15177" y="1059"/>
                </a:lnTo>
                <a:lnTo>
                  <a:pt x="14975" y="1180"/>
                </a:lnTo>
                <a:lnTo>
                  <a:pt x="14766" y="1316"/>
                </a:lnTo>
                <a:lnTo>
                  <a:pt x="14581" y="1452"/>
                </a:lnTo>
                <a:lnTo>
                  <a:pt x="14387" y="1596"/>
                </a:lnTo>
                <a:lnTo>
                  <a:pt x="14194" y="1747"/>
                </a:lnTo>
                <a:lnTo>
                  <a:pt x="14008" y="1906"/>
                </a:lnTo>
                <a:lnTo>
                  <a:pt x="13830" y="2072"/>
                </a:lnTo>
                <a:lnTo>
                  <a:pt x="13660" y="2239"/>
                </a:lnTo>
                <a:lnTo>
                  <a:pt x="13489" y="2413"/>
                </a:lnTo>
                <a:lnTo>
                  <a:pt x="13335" y="2602"/>
                </a:lnTo>
                <a:lnTo>
                  <a:pt x="13172" y="2791"/>
                </a:lnTo>
                <a:lnTo>
                  <a:pt x="12801" y="2897"/>
                </a:lnTo>
                <a:lnTo>
                  <a:pt x="12367" y="2980"/>
                </a:lnTo>
                <a:lnTo>
                  <a:pt x="11903" y="3033"/>
                </a:lnTo>
                <a:lnTo>
                  <a:pt x="11408" y="3078"/>
                </a:lnTo>
                <a:lnTo>
                  <a:pt x="10881" y="3108"/>
                </a:lnTo>
                <a:lnTo>
                  <a:pt x="10355" y="3108"/>
                </a:lnTo>
                <a:lnTo>
                  <a:pt x="9821" y="3108"/>
                </a:lnTo>
                <a:lnTo>
                  <a:pt x="9302" y="3101"/>
                </a:lnTo>
                <a:lnTo>
                  <a:pt x="8799" y="3086"/>
                </a:lnTo>
                <a:lnTo>
                  <a:pt x="8327" y="3063"/>
                </a:lnTo>
                <a:lnTo>
                  <a:pt x="7909" y="3033"/>
                </a:lnTo>
                <a:lnTo>
                  <a:pt x="7530" y="3010"/>
                </a:lnTo>
                <a:lnTo>
                  <a:pt x="7228" y="2987"/>
                </a:lnTo>
                <a:lnTo>
                  <a:pt x="6996" y="2965"/>
                </a:lnTo>
                <a:lnTo>
                  <a:pt x="6849" y="2942"/>
                </a:lnTo>
                <a:lnTo>
                  <a:pt x="6795" y="2942"/>
                </a:lnTo>
                <a:lnTo>
                  <a:pt x="6648" y="2980"/>
                </a:lnTo>
                <a:lnTo>
                  <a:pt x="6516" y="3025"/>
                </a:lnTo>
                <a:lnTo>
                  <a:pt x="6385" y="3063"/>
                </a:lnTo>
                <a:lnTo>
                  <a:pt x="6253" y="3131"/>
                </a:lnTo>
                <a:lnTo>
                  <a:pt x="6137" y="3207"/>
                </a:lnTo>
                <a:lnTo>
                  <a:pt x="6029" y="3297"/>
                </a:lnTo>
                <a:lnTo>
                  <a:pt x="5913" y="3388"/>
                </a:lnTo>
                <a:lnTo>
                  <a:pt x="5812" y="3494"/>
                </a:lnTo>
                <a:lnTo>
                  <a:pt x="5626" y="3766"/>
                </a:lnTo>
                <a:lnTo>
                  <a:pt x="5503" y="4054"/>
                </a:lnTo>
                <a:lnTo>
                  <a:pt x="5433" y="4364"/>
                </a:lnTo>
                <a:lnTo>
                  <a:pt x="5433" y="4659"/>
                </a:lnTo>
                <a:lnTo>
                  <a:pt x="5495" y="4961"/>
                </a:lnTo>
                <a:lnTo>
                  <a:pt x="5603" y="5249"/>
                </a:lnTo>
                <a:lnTo>
                  <a:pt x="5789" y="5513"/>
                </a:lnTo>
                <a:lnTo>
                  <a:pt x="6013" y="5748"/>
                </a:lnTo>
                <a:lnTo>
                  <a:pt x="6068" y="5771"/>
                </a:lnTo>
                <a:lnTo>
                  <a:pt x="6215" y="5831"/>
                </a:lnTo>
                <a:lnTo>
                  <a:pt x="6423" y="5937"/>
                </a:lnTo>
                <a:lnTo>
                  <a:pt x="6648" y="6043"/>
                </a:lnTo>
                <a:lnTo>
                  <a:pt x="6888" y="6156"/>
                </a:lnTo>
                <a:lnTo>
                  <a:pt x="7089" y="6247"/>
                </a:lnTo>
                <a:lnTo>
                  <a:pt x="7228" y="6308"/>
                </a:lnTo>
                <a:lnTo>
                  <a:pt x="7275" y="6330"/>
                </a:lnTo>
                <a:lnTo>
                  <a:pt x="7484" y="6421"/>
                </a:lnTo>
                <a:lnTo>
                  <a:pt x="7700" y="6497"/>
                </a:lnTo>
                <a:lnTo>
                  <a:pt x="7925" y="6572"/>
                </a:lnTo>
                <a:lnTo>
                  <a:pt x="8157" y="6640"/>
                </a:lnTo>
                <a:lnTo>
                  <a:pt x="8382" y="6708"/>
                </a:lnTo>
                <a:lnTo>
                  <a:pt x="8606" y="6776"/>
                </a:lnTo>
                <a:lnTo>
                  <a:pt x="8838" y="6829"/>
                </a:lnTo>
                <a:lnTo>
                  <a:pt x="9063" y="6882"/>
                </a:lnTo>
                <a:lnTo>
                  <a:pt x="9287" y="6950"/>
                </a:lnTo>
                <a:lnTo>
                  <a:pt x="9511" y="7011"/>
                </a:lnTo>
                <a:lnTo>
                  <a:pt x="9728" y="7071"/>
                </a:lnTo>
                <a:lnTo>
                  <a:pt x="9953" y="7139"/>
                </a:lnTo>
                <a:lnTo>
                  <a:pt x="10169" y="7215"/>
                </a:lnTo>
                <a:lnTo>
                  <a:pt x="10401" y="7298"/>
                </a:lnTo>
                <a:lnTo>
                  <a:pt x="10603" y="7382"/>
                </a:lnTo>
                <a:lnTo>
                  <a:pt x="10819" y="7472"/>
                </a:lnTo>
                <a:lnTo>
                  <a:pt x="10564" y="7593"/>
                </a:lnTo>
                <a:lnTo>
                  <a:pt x="10316" y="7707"/>
                </a:lnTo>
                <a:lnTo>
                  <a:pt x="10069" y="7813"/>
                </a:lnTo>
                <a:lnTo>
                  <a:pt x="9821" y="7926"/>
                </a:lnTo>
                <a:lnTo>
                  <a:pt x="9581" y="8047"/>
                </a:lnTo>
                <a:lnTo>
                  <a:pt x="9333" y="8161"/>
                </a:lnTo>
                <a:lnTo>
                  <a:pt x="9086" y="8274"/>
                </a:lnTo>
                <a:lnTo>
                  <a:pt x="8838" y="8380"/>
                </a:lnTo>
                <a:lnTo>
                  <a:pt x="8583" y="8493"/>
                </a:lnTo>
                <a:lnTo>
                  <a:pt x="8335" y="8599"/>
                </a:lnTo>
                <a:lnTo>
                  <a:pt x="8087" y="8705"/>
                </a:lnTo>
                <a:lnTo>
                  <a:pt x="7840" y="8811"/>
                </a:lnTo>
                <a:lnTo>
                  <a:pt x="7592" y="8924"/>
                </a:lnTo>
                <a:lnTo>
                  <a:pt x="7337" y="9038"/>
                </a:lnTo>
                <a:lnTo>
                  <a:pt x="7089" y="9144"/>
                </a:lnTo>
                <a:lnTo>
                  <a:pt x="6841" y="9257"/>
                </a:lnTo>
                <a:lnTo>
                  <a:pt x="6594" y="9363"/>
                </a:lnTo>
                <a:lnTo>
                  <a:pt x="6346" y="9492"/>
                </a:lnTo>
                <a:lnTo>
                  <a:pt x="6091" y="9597"/>
                </a:lnTo>
                <a:lnTo>
                  <a:pt x="5843" y="9711"/>
                </a:lnTo>
                <a:lnTo>
                  <a:pt x="5595" y="9832"/>
                </a:lnTo>
                <a:lnTo>
                  <a:pt x="5348" y="9945"/>
                </a:lnTo>
                <a:lnTo>
                  <a:pt x="5100" y="10066"/>
                </a:lnTo>
                <a:lnTo>
                  <a:pt x="4845" y="10187"/>
                </a:lnTo>
                <a:lnTo>
                  <a:pt x="4597" y="10308"/>
                </a:lnTo>
                <a:lnTo>
                  <a:pt x="4357" y="10429"/>
                </a:lnTo>
                <a:lnTo>
                  <a:pt x="4109" y="10566"/>
                </a:lnTo>
                <a:lnTo>
                  <a:pt x="3862" y="10687"/>
                </a:lnTo>
                <a:lnTo>
                  <a:pt x="3614" y="10815"/>
                </a:lnTo>
                <a:lnTo>
                  <a:pt x="3367" y="10951"/>
                </a:lnTo>
                <a:lnTo>
                  <a:pt x="3127" y="11080"/>
                </a:lnTo>
                <a:lnTo>
                  <a:pt x="2879" y="11224"/>
                </a:lnTo>
                <a:lnTo>
                  <a:pt x="2693" y="11337"/>
                </a:lnTo>
                <a:lnTo>
                  <a:pt x="2515" y="11450"/>
                </a:lnTo>
                <a:lnTo>
                  <a:pt x="2345" y="11556"/>
                </a:lnTo>
                <a:lnTo>
                  <a:pt x="2175" y="11677"/>
                </a:lnTo>
                <a:lnTo>
                  <a:pt x="2020" y="11806"/>
                </a:lnTo>
                <a:lnTo>
                  <a:pt x="1857" y="11934"/>
                </a:lnTo>
                <a:lnTo>
                  <a:pt x="1710" y="12071"/>
                </a:lnTo>
                <a:lnTo>
                  <a:pt x="1563" y="12214"/>
                </a:lnTo>
                <a:lnTo>
                  <a:pt x="1439" y="12366"/>
                </a:lnTo>
                <a:lnTo>
                  <a:pt x="1316" y="12524"/>
                </a:lnTo>
                <a:lnTo>
                  <a:pt x="1200" y="12691"/>
                </a:lnTo>
                <a:lnTo>
                  <a:pt x="1099" y="12865"/>
                </a:lnTo>
                <a:lnTo>
                  <a:pt x="1006" y="13046"/>
                </a:lnTo>
                <a:lnTo>
                  <a:pt x="936" y="13243"/>
                </a:lnTo>
                <a:lnTo>
                  <a:pt x="875" y="13439"/>
                </a:lnTo>
                <a:lnTo>
                  <a:pt x="828" y="13651"/>
                </a:lnTo>
                <a:lnTo>
                  <a:pt x="774" y="14082"/>
                </a:lnTo>
                <a:lnTo>
                  <a:pt x="758" y="14506"/>
                </a:lnTo>
                <a:lnTo>
                  <a:pt x="805" y="14922"/>
                </a:lnTo>
                <a:lnTo>
                  <a:pt x="898" y="15323"/>
                </a:lnTo>
                <a:lnTo>
                  <a:pt x="1068" y="15701"/>
                </a:lnTo>
                <a:lnTo>
                  <a:pt x="1292" y="16056"/>
                </a:lnTo>
                <a:lnTo>
                  <a:pt x="1594" y="16374"/>
                </a:lnTo>
                <a:lnTo>
                  <a:pt x="1981" y="16654"/>
                </a:lnTo>
                <a:lnTo>
                  <a:pt x="2206" y="16782"/>
                </a:lnTo>
                <a:lnTo>
                  <a:pt x="2438" y="16896"/>
                </a:lnTo>
                <a:lnTo>
                  <a:pt x="2670" y="17009"/>
                </a:lnTo>
                <a:lnTo>
                  <a:pt x="2902" y="17092"/>
                </a:lnTo>
                <a:lnTo>
                  <a:pt x="3134" y="17183"/>
                </a:lnTo>
                <a:lnTo>
                  <a:pt x="3374" y="17259"/>
                </a:lnTo>
                <a:lnTo>
                  <a:pt x="3614" y="17342"/>
                </a:lnTo>
                <a:lnTo>
                  <a:pt x="3854" y="17403"/>
                </a:lnTo>
                <a:lnTo>
                  <a:pt x="4102" y="17471"/>
                </a:lnTo>
                <a:lnTo>
                  <a:pt x="4342" y="17531"/>
                </a:lnTo>
                <a:lnTo>
                  <a:pt x="4574" y="17592"/>
                </a:lnTo>
                <a:lnTo>
                  <a:pt x="4821" y="17652"/>
                </a:lnTo>
                <a:lnTo>
                  <a:pt x="5061" y="17713"/>
                </a:lnTo>
                <a:lnTo>
                  <a:pt x="5301" y="17781"/>
                </a:lnTo>
                <a:lnTo>
                  <a:pt x="5549" y="17849"/>
                </a:lnTo>
                <a:lnTo>
                  <a:pt x="5789" y="17924"/>
                </a:lnTo>
                <a:lnTo>
                  <a:pt x="5541" y="18015"/>
                </a:lnTo>
                <a:lnTo>
                  <a:pt x="5286" y="18091"/>
                </a:lnTo>
                <a:lnTo>
                  <a:pt x="5038" y="18159"/>
                </a:lnTo>
                <a:lnTo>
                  <a:pt x="4783" y="18212"/>
                </a:lnTo>
                <a:lnTo>
                  <a:pt x="4520" y="18272"/>
                </a:lnTo>
                <a:lnTo>
                  <a:pt x="4272" y="18303"/>
                </a:lnTo>
                <a:lnTo>
                  <a:pt x="4009" y="18333"/>
                </a:lnTo>
                <a:lnTo>
                  <a:pt x="3746" y="18355"/>
                </a:lnTo>
                <a:lnTo>
                  <a:pt x="3475" y="18378"/>
                </a:lnTo>
                <a:lnTo>
                  <a:pt x="3220" y="18393"/>
                </a:lnTo>
                <a:lnTo>
                  <a:pt x="2956" y="18401"/>
                </a:lnTo>
                <a:lnTo>
                  <a:pt x="2693" y="18401"/>
                </a:lnTo>
                <a:lnTo>
                  <a:pt x="2438" y="18401"/>
                </a:lnTo>
                <a:lnTo>
                  <a:pt x="2167" y="18393"/>
                </a:lnTo>
                <a:lnTo>
                  <a:pt x="1904" y="18393"/>
                </a:lnTo>
                <a:lnTo>
                  <a:pt x="1641" y="18378"/>
                </a:lnTo>
                <a:lnTo>
                  <a:pt x="1316" y="18416"/>
                </a:lnTo>
                <a:lnTo>
                  <a:pt x="1006" y="18499"/>
                </a:lnTo>
                <a:lnTo>
                  <a:pt x="727" y="18658"/>
                </a:lnTo>
                <a:lnTo>
                  <a:pt x="488" y="18847"/>
                </a:lnTo>
                <a:lnTo>
                  <a:pt x="286" y="19089"/>
                </a:lnTo>
                <a:lnTo>
                  <a:pt x="124" y="19369"/>
                </a:lnTo>
                <a:lnTo>
                  <a:pt x="31" y="19664"/>
                </a:lnTo>
                <a:lnTo>
                  <a:pt x="0" y="19989"/>
                </a:lnTo>
                <a:lnTo>
                  <a:pt x="31" y="20307"/>
                </a:lnTo>
                <a:lnTo>
                  <a:pt x="124" y="20609"/>
                </a:lnTo>
                <a:lnTo>
                  <a:pt x="286" y="20874"/>
                </a:lnTo>
                <a:lnTo>
                  <a:pt x="488" y="21116"/>
                </a:lnTo>
                <a:lnTo>
                  <a:pt x="727" y="21305"/>
                </a:lnTo>
                <a:lnTo>
                  <a:pt x="1006" y="21456"/>
                </a:lnTo>
                <a:lnTo>
                  <a:pt x="1316" y="21547"/>
                </a:lnTo>
                <a:lnTo>
                  <a:pt x="1641" y="21577"/>
                </a:lnTo>
                <a:lnTo>
                  <a:pt x="2121" y="21600"/>
                </a:lnTo>
                <a:lnTo>
                  <a:pt x="2608" y="21600"/>
                </a:lnTo>
                <a:lnTo>
                  <a:pt x="3080" y="21600"/>
                </a:lnTo>
                <a:lnTo>
                  <a:pt x="3568" y="21577"/>
                </a:lnTo>
                <a:lnTo>
                  <a:pt x="4055" y="21547"/>
                </a:lnTo>
                <a:lnTo>
                  <a:pt x="4527" y="21494"/>
                </a:lnTo>
                <a:lnTo>
                  <a:pt x="5007" y="21426"/>
                </a:lnTo>
                <a:lnTo>
                  <a:pt x="5479" y="21328"/>
                </a:lnTo>
                <a:lnTo>
                  <a:pt x="5944" y="21229"/>
                </a:lnTo>
                <a:lnTo>
                  <a:pt x="6408" y="21093"/>
                </a:lnTo>
                <a:lnTo>
                  <a:pt x="6865" y="20942"/>
                </a:lnTo>
                <a:lnTo>
                  <a:pt x="7306" y="20760"/>
                </a:lnTo>
                <a:lnTo>
                  <a:pt x="7739" y="20549"/>
                </a:lnTo>
                <a:lnTo>
                  <a:pt x="8157" y="20329"/>
                </a:lnTo>
                <a:lnTo>
                  <a:pt x="8560" y="20072"/>
                </a:lnTo>
                <a:lnTo>
                  <a:pt x="8962" y="19785"/>
                </a:lnTo>
                <a:lnTo>
                  <a:pt x="9720" y="17826"/>
                </a:lnTo>
                <a:lnTo>
                  <a:pt x="9604" y="17365"/>
                </a:lnTo>
                <a:lnTo>
                  <a:pt x="9434" y="16941"/>
                </a:lnTo>
                <a:lnTo>
                  <a:pt x="9217" y="16578"/>
                </a:lnTo>
                <a:lnTo>
                  <a:pt x="8970" y="16230"/>
                </a:lnTo>
                <a:lnTo>
                  <a:pt x="8668" y="15935"/>
                </a:lnTo>
                <a:lnTo>
                  <a:pt x="8335" y="15671"/>
                </a:lnTo>
                <a:lnTo>
                  <a:pt x="7971" y="15436"/>
                </a:lnTo>
                <a:lnTo>
                  <a:pt x="7592" y="15224"/>
                </a:lnTo>
                <a:lnTo>
                  <a:pt x="7182" y="15035"/>
                </a:lnTo>
                <a:lnTo>
                  <a:pt x="6749" y="14869"/>
                </a:lnTo>
                <a:lnTo>
                  <a:pt x="6307" y="14725"/>
                </a:lnTo>
                <a:lnTo>
                  <a:pt x="5866" y="14582"/>
                </a:lnTo>
                <a:lnTo>
                  <a:pt x="5425" y="14453"/>
                </a:lnTo>
                <a:lnTo>
                  <a:pt x="4969" y="14324"/>
                </a:lnTo>
                <a:lnTo>
                  <a:pt x="4543" y="14218"/>
                </a:lnTo>
                <a:lnTo>
                  <a:pt x="4109" y="14097"/>
                </a:lnTo>
                <a:lnTo>
                  <a:pt x="4380" y="13976"/>
                </a:lnTo>
                <a:lnTo>
                  <a:pt x="4659" y="13840"/>
                </a:lnTo>
                <a:lnTo>
                  <a:pt x="4930" y="13719"/>
                </a:lnTo>
                <a:lnTo>
                  <a:pt x="5201" y="13598"/>
                </a:lnTo>
                <a:lnTo>
                  <a:pt x="5479" y="13477"/>
                </a:lnTo>
                <a:lnTo>
                  <a:pt x="5750" y="13356"/>
                </a:lnTo>
                <a:lnTo>
                  <a:pt x="6029" y="13228"/>
                </a:lnTo>
                <a:lnTo>
                  <a:pt x="6300" y="13099"/>
                </a:lnTo>
                <a:lnTo>
                  <a:pt x="6555" y="12978"/>
                </a:lnTo>
                <a:lnTo>
                  <a:pt x="6834" y="12857"/>
                </a:lnTo>
                <a:lnTo>
                  <a:pt x="7105" y="12736"/>
                </a:lnTo>
                <a:lnTo>
                  <a:pt x="7375" y="12608"/>
                </a:lnTo>
                <a:lnTo>
                  <a:pt x="7646" y="12487"/>
                </a:lnTo>
                <a:lnTo>
                  <a:pt x="7917" y="12366"/>
                </a:lnTo>
                <a:lnTo>
                  <a:pt x="8188" y="12245"/>
                </a:lnTo>
                <a:lnTo>
                  <a:pt x="8459" y="12124"/>
                </a:lnTo>
                <a:lnTo>
                  <a:pt x="8722" y="12003"/>
                </a:lnTo>
                <a:lnTo>
                  <a:pt x="8993" y="11866"/>
                </a:lnTo>
                <a:lnTo>
                  <a:pt x="9264" y="11745"/>
                </a:lnTo>
                <a:lnTo>
                  <a:pt x="9535" y="11624"/>
                </a:lnTo>
                <a:lnTo>
                  <a:pt x="9806" y="11503"/>
                </a:lnTo>
                <a:lnTo>
                  <a:pt x="10084" y="11382"/>
                </a:lnTo>
                <a:lnTo>
                  <a:pt x="10340" y="11246"/>
                </a:lnTo>
                <a:lnTo>
                  <a:pt x="10610" y="11125"/>
                </a:lnTo>
                <a:lnTo>
                  <a:pt x="10881" y="11004"/>
                </a:lnTo>
                <a:lnTo>
                  <a:pt x="11160" y="10876"/>
                </a:lnTo>
                <a:lnTo>
                  <a:pt x="11431" y="10747"/>
                </a:lnTo>
                <a:lnTo>
                  <a:pt x="11686" y="10618"/>
                </a:lnTo>
                <a:lnTo>
                  <a:pt x="11957" y="10482"/>
                </a:lnTo>
                <a:lnTo>
                  <a:pt x="12236" y="10361"/>
                </a:lnTo>
                <a:lnTo>
                  <a:pt x="12506" y="10233"/>
                </a:lnTo>
                <a:lnTo>
                  <a:pt x="12777" y="10097"/>
                </a:lnTo>
                <a:lnTo>
                  <a:pt x="12909" y="10029"/>
                </a:lnTo>
                <a:lnTo>
                  <a:pt x="13048" y="9968"/>
                </a:lnTo>
                <a:lnTo>
                  <a:pt x="13188" y="9900"/>
                </a:lnTo>
                <a:lnTo>
                  <a:pt x="13311" y="9817"/>
                </a:lnTo>
                <a:lnTo>
                  <a:pt x="13443" y="9741"/>
                </a:lnTo>
                <a:lnTo>
                  <a:pt x="13567" y="9658"/>
                </a:lnTo>
                <a:lnTo>
                  <a:pt x="13691" y="9567"/>
                </a:lnTo>
                <a:lnTo>
                  <a:pt x="13807" y="9476"/>
                </a:lnTo>
                <a:lnTo>
                  <a:pt x="13923" y="9378"/>
                </a:lnTo>
                <a:lnTo>
                  <a:pt x="14031" y="9280"/>
                </a:lnTo>
                <a:lnTo>
                  <a:pt x="14147" y="9166"/>
                </a:lnTo>
                <a:lnTo>
                  <a:pt x="14248" y="9045"/>
                </a:lnTo>
                <a:lnTo>
                  <a:pt x="14341" y="8924"/>
                </a:lnTo>
                <a:lnTo>
                  <a:pt x="14434" y="8788"/>
                </a:lnTo>
                <a:lnTo>
                  <a:pt x="14511" y="8645"/>
                </a:lnTo>
                <a:lnTo>
                  <a:pt x="14588" y="8501"/>
                </a:lnTo>
                <a:lnTo>
                  <a:pt x="14782" y="7964"/>
                </a:lnTo>
                <a:lnTo>
                  <a:pt x="14782" y="7782"/>
                </a:lnTo>
                <a:lnTo>
                  <a:pt x="14728" y="7518"/>
                </a:lnTo>
                <a:lnTo>
                  <a:pt x="14619" y="7192"/>
                </a:lnTo>
                <a:lnTo>
                  <a:pt x="14495" y="6845"/>
                </a:lnTo>
                <a:lnTo>
                  <a:pt x="14364" y="6497"/>
                </a:lnTo>
                <a:lnTo>
                  <a:pt x="14225" y="6202"/>
                </a:lnTo>
                <a:lnTo>
                  <a:pt x="14116" y="5975"/>
                </a:lnTo>
                <a:lnTo>
                  <a:pt x="14047" y="5854"/>
                </a:lnTo>
                <a:lnTo>
                  <a:pt x="14225" y="5771"/>
                </a:lnTo>
                <a:lnTo>
                  <a:pt x="14410" y="5680"/>
                </a:lnTo>
                <a:lnTo>
                  <a:pt x="14588" y="5582"/>
                </a:lnTo>
                <a:lnTo>
                  <a:pt x="14766" y="5468"/>
                </a:lnTo>
                <a:lnTo>
                  <a:pt x="14937" y="5355"/>
                </a:lnTo>
                <a:lnTo>
                  <a:pt x="15107" y="5249"/>
                </a:lnTo>
                <a:lnTo>
                  <a:pt x="15277" y="5128"/>
                </a:lnTo>
                <a:lnTo>
                  <a:pt x="15447" y="4992"/>
                </a:lnTo>
                <a:lnTo>
                  <a:pt x="15610" y="4871"/>
                </a:lnTo>
                <a:lnTo>
                  <a:pt x="15780" y="4734"/>
                </a:lnTo>
                <a:lnTo>
                  <a:pt x="15935" y="4606"/>
                </a:lnTo>
                <a:lnTo>
                  <a:pt x="16097" y="4462"/>
                </a:lnTo>
                <a:lnTo>
                  <a:pt x="16252" y="4326"/>
                </a:lnTo>
                <a:lnTo>
                  <a:pt x="16415" y="4182"/>
                </a:lnTo>
                <a:lnTo>
                  <a:pt x="16570" y="4039"/>
                </a:lnTo>
                <a:lnTo>
                  <a:pt x="16732" y="3895"/>
                </a:lnTo>
                <a:lnTo>
                  <a:pt x="16910" y="3751"/>
                </a:lnTo>
                <a:lnTo>
                  <a:pt x="17088" y="3630"/>
                </a:lnTo>
                <a:lnTo>
                  <a:pt x="17274" y="3532"/>
                </a:lnTo>
                <a:lnTo>
                  <a:pt x="17475" y="3456"/>
                </a:lnTo>
                <a:lnTo>
                  <a:pt x="17668" y="3388"/>
                </a:lnTo>
                <a:lnTo>
                  <a:pt x="17870" y="3328"/>
                </a:lnTo>
                <a:lnTo>
                  <a:pt x="18086" y="3297"/>
                </a:lnTo>
                <a:lnTo>
                  <a:pt x="18295" y="3267"/>
                </a:lnTo>
                <a:lnTo>
                  <a:pt x="18504" y="3252"/>
                </a:lnTo>
                <a:lnTo>
                  <a:pt x="18721" y="3245"/>
                </a:lnTo>
                <a:lnTo>
                  <a:pt x="18953" y="3229"/>
                </a:lnTo>
                <a:lnTo>
                  <a:pt x="19162" y="3229"/>
                </a:lnTo>
                <a:lnTo>
                  <a:pt x="19379" y="3229"/>
                </a:lnTo>
                <a:lnTo>
                  <a:pt x="19596" y="3222"/>
                </a:lnTo>
                <a:lnTo>
                  <a:pt x="19812" y="3222"/>
                </a:lnTo>
                <a:lnTo>
                  <a:pt x="20029" y="3207"/>
                </a:lnTo>
                <a:lnTo>
                  <a:pt x="20354" y="3169"/>
                </a:lnTo>
                <a:lnTo>
                  <a:pt x="20656" y="3063"/>
                </a:lnTo>
                <a:lnTo>
                  <a:pt x="20934" y="2897"/>
                </a:lnTo>
                <a:lnTo>
                  <a:pt x="21167" y="2700"/>
                </a:lnTo>
                <a:lnTo>
                  <a:pt x="21352" y="2458"/>
                </a:lnTo>
                <a:lnTo>
                  <a:pt x="21499" y="2178"/>
                </a:lnTo>
                <a:lnTo>
                  <a:pt x="21577" y="1883"/>
                </a:lnTo>
                <a:lnTo>
                  <a:pt x="21600" y="1558"/>
                </a:lnTo>
                <a:lnTo>
                  <a:pt x="21554" y="1240"/>
                </a:lnTo>
                <a:lnTo>
                  <a:pt x="21453" y="938"/>
                </a:lnTo>
                <a:lnTo>
                  <a:pt x="21283" y="673"/>
                </a:lnTo>
                <a:lnTo>
                  <a:pt x="21081" y="439"/>
                </a:lnTo>
                <a:lnTo>
                  <a:pt x="20826" y="250"/>
                </a:lnTo>
                <a:lnTo>
                  <a:pt x="20547" y="121"/>
                </a:lnTo>
                <a:lnTo>
                  <a:pt x="20238" y="45"/>
                </a:lnTo>
                <a:lnTo>
                  <a:pt x="19913" y="23"/>
                </a:lnTo>
                <a:close/>
                <a:moveTo>
                  <a:pt x="19913" y="23"/>
                </a:moveTo>
              </a:path>
            </a:pathLst>
          </a:custGeom>
          <a:solidFill>
            <a:srgbClr val="3FF200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4455914" y="2567210"/>
            <a:ext cx="2304976" cy="2258095"/>
          </a:xfrm>
          <a:custGeom>
            <a:avLst/>
            <a:gdLst>
              <a:gd name="T0" fmla="*/ 19309 w 21600"/>
              <a:gd name="T1" fmla="*/ 7225 h 21600"/>
              <a:gd name="T2" fmla="*/ 20826 w 21600"/>
              <a:gd name="T3" fmla="*/ 7407 h 21600"/>
              <a:gd name="T4" fmla="*/ 20767 w 21600"/>
              <a:gd name="T5" fmla="*/ 9912 h 21600"/>
              <a:gd name="T6" fmla="*/ 19979 w 21600"/>
              <a:gd name="T7" fmla="*/ 10109 h 21600"/>
              <a:gd name="T8" fmla="*/ 19205 w 21600"/>
              <a:gd name="T9" fmla="*/ 10367 h 21600"/>
              <a:gd name="T10" fmla="*/ 18104 w 21600"/>
              <a:gd name="T11" fmla="*/ 10732 h 21600"/>
              <a:gd name="T12" fmla="*/ 17107 w 21600"/>
              <a:gd name="T13" fmla="*/ 11157 h 21600"/>
              <a:gd name="T14" fmla="*/ 16126 w 21600"/>
              <a:gd name="T15" fmla="*/ 11642 h 21600"/>
              <a:gd name="T16" fmla="*/ 12124 w 21600"/>
              <a:gd name="T17" fmla="*/ 14587 h 21600"/>
              <a:gd name="T18" fmla="*/ 6858 w 21600"/>
              <a:gd name="T19" fmla="*/ 21266 h 21600"/>
              <a:gd name="T20" fmla="*/ 6069 w 21600"/>
              <a:gd name="T21" fmla="*/ 21479 h 21600"/>
              <a:gd name="T22" fmla="*/ 4612 w 21600"/>
              <a:gd name="T23" fmla="*/ 20826 h 21600"/>
              <a:gd name="T24" fmla="*/ 3704 w 21600"/>
              <a:gd name="T25" fmla="*/ 20143 h 21600"/>
              <a:gd name="T26" fmla="*/ 2782 w 21600"/>
              <a:gd name="T27" fmla="*/ 19870 h 21600"/>
              <a:gd name="T28" fmla="*/ 1889 w 21600"/>
              <a:gd name="T29" fmla="*/ 19657 h 21600"/>
              <a:gd name="T30" fmla="*/ 982 w 21600"/>
              <a:gd name="T31" fmla="*/ 19445 h 21600"/>
              <a:gd name="T32" fmla="*/ 387 w 21600"/>
              <a:gd name="T33" fmla="*/ 17699 h 21600"/>
              <a:gd name="T34" fmla="*/ 342 w 21600"/>
              <a:gd name="T35" fmla="*/ 12523 h 21600"/>
              <a:gd name="T36" fmla="*/ 1458 w 21600"/>
              <a:gd name="T37" fmla="*/ 11521 h 21600"/>
              <a:gd name="T38" fmla="*/ 6293 w 21600"/>
              <a:gd name="T39" fmla="*/ 8242 h 21600"/>
              <a:gd name="T40" fmla="*/ 7721 w 21600"/>
              <a:gd name="T41" fmla="*/ 7650 h 21600"/>
              <a:gd name="T42" fmla="*/ 9208 w 21600"/>
              <a:gd name="T43" fmla="*/ 7134 h 21600"/>
              <a:gd name="T44" fmla="*/ 10726 w 21600"/>
              <a:gd name="T45" fmla="*/ 6755 h 21600"/>
              <a:gd name="T46" fmla="*/ 12317 w 21600"/>
              <a:gd name="T47" fmla="*/ 6512 h 21600"/>
              <a:gd name="T48" fmla="*/ 12630 w 21600"/>
              <a:gd name="T49" fmla="*/ 5131 h 21600"/>
              <a:gd name="T50" fmla="*/ 11484 w 21600"/>
              <a:gd name="T51" fmla="*/ 5677 h 21600"/>
              <a:gd name="T52" fmla="*/ 10250 w 21600"/>
              <a:gd name="T53" fmla="*/ 5783 h 21600"/>
              <a:gd name="T54" fmla="*/ 10309 w 21600"/>
              <a:gd name="T55" fmla="*/ 4918 h 21600"/>
              <a:gd name="T56" fmla="*/ 11380 w 21600"/>
              <a:gd name="T57" fmla="*/ 4311 h 21600"/>
              <a:gd name="T58" fmla="*/ 12302 w 21600"/>
              <a:gd name="T59" fmla="*/ 3430 h 21600"/>
              <a:gd name="T60" fmla="*/ 13255 w 21600"/>
              <a:gd name="T61" fmla="*/ 2626 h 21600"/>
              <a:gd name="T62" fmla="*/ 14430 w 21600"/>
              <a:gd name="T63" fmla="*/ 2277 h 21600"/>
              <a:gd name="T64" fmla="*/ 13969 w 21600"/>
              <a:gd name="T65" fmla="*/ 1806 h 21600"/>
              <a:gd name="T66" fmla="*/ 13879 w 21600"/>
              <a:gd name="T67" fmla="*/ 1245 h 21600"/>
              <a:gd name="T68" fmla="*/ 14162 w 21600"/>
              <a:gd name="T69" fmla="*/ 1032 h 21600"/>
              <a:gd name="T70" fmla="*/ 14102 w 21600"/>
              <a:gd name="T71" fmla="*/ 288 h 21600"/>
              <a:gd name="T72" fmla="*/ 15590 w 21600"/>
              <a:gd name="T73" fmla="*/ 46 h 21600"/>
              <a:gd name="T74" fmla="*/ 16810 w 21600"/>
              <a:gd name="T75" fmla="*/ 668 h 21600"/>
              <a:gd name="T76" fmla="*/ 16542 w 21600"/>
              <a:gd name="T77" fmla="*/ 1943 h 21600"/>
              <a:gd name="T78" fmla="*/ 15932 w 21600"/>
              <a:gd name="T79" fmla="*/ 2383 h 21600"/>
              <a:gd name="T80" fmla="*/ 17048 w 21600"/>
              <a:gd name="T81" fmla="*/ 2565 h 21600"/>
              <a:gd name="T82" fmla="*/ 18104 w 21600"/>
              <a:gd name="T83" fmla="*/ 2823 h 21600"/>
              <a:gd name="T84" fmla="*/ 18878 w 21600"/>
              <a:gd name="T85" fmla="*/ 2520 h 21600"/>
              <a:gd name="T86" fmla="*/ 19636 w 21600"/>
              <a:gd name="T87" fmla="*/ 2231 h 21600"/>
              <a:gd name="T88" fmla="*/ 19354 w 21600"/>
              <a:gd name="T89" fmla="*/ 3355 h 21600"/>
              <a:gd name="T90" fmla="*/ 18655 w 21600"/>
              <a:gd name="T91" fmla="*/ 4311 h 21600"/>
              <a:gd name="T92" fmla="*/ 18193 w 21600"/>
              <a:gd name="T93" fmla="*/ 4508 h 21600"/>
              <a:gd name="T94" fmla="*/ 17777 w 21600"/>
              <a:gd name="T95" fmla="*/ 4599 h 21600"/>
              <a:gd name="T96" fmla="*/ 18149 w 21600"/>
              <a:gd name="T97" fmla="*/ 7271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600"/>
              <a:gd name="T148" fmla="*/ 0 h 21600"/>
              <a:gd name="T149" fmla="*/ 21600 w 21600"/>
              <a:gd name="T150" fmla="*/ 21600 h 216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600" h="21600">
                <a:moveTo>
                  <a:pt x="18149" y="7271"/>
                </a:moveTo>
                <a:lnTo>
                  <a:pt x="18550" y="7256"/>
                </a:lnTo>
                <a:lnTo>
                  <a:pt x="18922" y="7225"/>
                </a:lnTo>
                <a:lnTo>
                  <a:pt x="19309" y="7225"/>
                </a:lnTo>
                <a:lnTo>
                  <a:pt x="19696" y="7256"/>
                </a:lnTo>
                <a:lnTo>
                  <a:pt x="20068" y="7271"/>
                </a:lnTo>
                <a:lnTo>
                  <a:pt x="20455" y="7316"/>
                </a:lnTo>
                <a:lnTo>
                  <a:pt x="20826" y="7407"/>
                </a:lnTo>
                <a:lnTo>
                  <a:pt x="21228" y="7499"/>
                </a:lnTo>
                <a:lnTo>
                  <a:pt x="21600" y="7665"/>
                </a:lnTo>
                <a:lnTo>
                  <a:pt x="20916" y="9851"/>
                </a:lnTo>
                <a:lnTo>
                  <a:pt x="20767" y="9912"/>
                </a:lnTo>
                <a:lnTo>
                  <a:pt x="20588" y="9958"/>
                </a:lnTo>
                <a:lnTo>
                  <a:pt x="20395" y="10033"/>
                </a:lnTo>
                <a:lnTo>
                  <a:pt x="20172" y="10079"/>
                </a:lnTo>
                <a:lnTo>
                  <a:pt x="19979" y="10109"/>
                </a:lnTo>
                <a:lnTo>
                  <a:pt x="19785" y="10185"/>
                </a:lnTo>
                <a:lnTo>
                  <a:pt x="19636" y="10231"/>
                </a:lnTo>
                <a:lnTo>
                  <a:pt x="19502" y="10276"/>
                </a:lnTo>
                <a:lnTo>
                  <a:pt x="19205" y="10367"/>
                </a:lnTo>
                <a:lnTo>
                  <a:pt x="18922" y="10474"/>
                </a:lnTo>
                <a:lnTo>
                  <a:pt x="18625" y="10565"/>
                </a:lnTo>
                <a:lnTo>
                  <a:pt x="18372" y="10656"/>
                </a:lnTo>
                <a:lnTo>
                  <a:pt x="18104" y="10732"/>
                </a:lnTo>
                <a:lnTo>
                  <a:pt x="17851" y="10853"/>
                </a:lnTo>
                <a:lnTo>
                  <a:pt x="17613" y="10944"/>
                </a:lnTo>
                <a:lnTo>
                  <a:pt x="17345" y="11050"/>
                </a:lnTo>
                <a:lnTo>
                  <a:pt x="17107" y="11157"/>
                </a:lnTo>
                <a:lnTo>
                  <a:pt x="16869" y="11278"/>
                </a:lnTo>
                <a:lnTo>
                  <a:pt x="16631" y="11384"/>
                </a:lnTo>
                <a:lnTo>
                  <a:pt x="16364" y="11521"/>
                </a:lnTo>
                <a:lnTo>
                  <a:pt x="16126" y="11642"/>
                </a:lnTo>
                <a:lnTo>
                  <a:pt x="15873" y="11779"/>
                </a:lnTo>
                <a:lnTo>
                  <a:pt x="15605" y="11931"/>
                </a:lnTo>
                <a:lnTo>
                  <a:pt x="15322" y="12113"/>
                </a:lnTo>
                <a:lnTo>
                  <a:pt x="12124" y="14587"/>
                </a:lnTo>
                <a:lnTo>
                  <a:pt x="9595" y="17365"/>
                </a:lnTo>
                <a:lnTo>
                  <a:pt x="7066" y="20902"/>
                </a:lnTo>
                <a:lnTo>
                  <a:pt x="6992" y="21099"/>
                </a:lnTo>
                <a:lnTo>
                  <a:pt x="6858" y="21266"/>
                </a:lnTo>
                <a:lnTo>
                  <a:pt x="6694" y="21448"/>
                </a:lnTo>
                <a:lnTo>
                  <a:pt x="6545" y="21600"/>
                </a:lnTo>
                <a:lnTo>
                  <a:pt x="6352" y="21585"/>
                </a:lnTo>
                <a:lnTo>
                  <a:pt x="6069" y="21479"/>
                </a:lnTo>
                <a:lnTo>
                  <a:pt x="5742" y="21342"/>
                </a:lnTo>
                <a:lnTo>
                  <a:pt x="5355" y="21160"/>
                </a:lnTo>
                <a:lnTo>
                  <a:pt x="4983" y="20978"/>
                </a:lnTo>
                <a:lnTo>
                  <a:pt x="4612" y="20826"/>
                </a:lnTo>
                <a:lnTo>
                  <a:pt x="4284" y="20674"/>
                </a:lnTo>
                <a:lnTo>
                  <a:pt x="4017" y="20583"/>
                </a:lnTo>
                <a:lnTo>
                  <a:pt x="3912" y="20204"/>
                </a:lnTo>
                <a:lnTo>
                  <a:pt x="3704" y="20143"/>
                </a:lnTo>
                <a:lnTo>
                  <a:pt x="3481" y="20067"/>
                </a:lnTo>
                <a:lnTo>
                  <a:pt x="3243" y="20006"/>
                </a:lnTo>
                <a:lnTo>
                  <a:pt x="3020" y="19945"/>
                </a:lnTo>
                <a:lnTo>
                  <a:pt x="2782" y="19870"/>
                </a:lnTo>
                <a:lnTo>
                  <a:pt x="2559" y="19809"/>
                </a:lnTo>
                <a:lnTo>
                  <a:pt x="2321" y="19763"/>
                </a:lnTo>
                <a:lnTo>
                  <a:pt x="2112" y="19687"/>
                </a:lnTo>
                <a:lnTo>
                  <a:pt x="1889" y="19657"/>
                </a:lnTo>
                <a:lnTo>
                  <a:pt x="1651" y="19581"/>
                </a:lnTo>
                <a:lnTo>
                  <a:pt x="1428" y="19536"/>
                </a:lnTo>
                <a:lnTo>
                  <a:pt x="1190" y="19490"/>
                </a:lnTo>
                <a:lnTo>
                  <a:pt x="982" y="19445"/>
                </a:lnTo>
                <a:lnTo>
                  <a:pt x="729" y="19384"/>
                </a:lnTo>
                <a:lnTo>
                  <a:pt x="521" y="19338"/>
                </a:lnTo>
                <a:lnTo>
                  <a:pt x="298" y="19293"/>
                </a:lnTo>
                <a:lnTo>
                  <a:pt x="387" y="17699"/>
                </a:lnTo>
                <a:lnTo>
                  <a:pt x="342" y="16029"/>
                </a:lnTo>
                <a:lnTo>
                  <a:pt x="193" y="14390"/>
                </a:lnTo>
                <a:lnTo>
                  <a:pt x="0" y="12811"/>
                </a:lnTo>
                <a:lnTo>
                  <a:pt x="342" y="12523"/>
                </a:lnTo>
                <a:lnTo>
                  <a:pt x="655" y="12250"/>
                </a:lnTo>
                <a:lnTo>
                  <a:pt x="907" y="12007"/>
                </a:lnTo>
                <a:lnTo>
                  <a:pt x="1190" y="11764"/>
                </a:lnTo>
                <a:lnTo>
                  <a:pt x="1458" y="11521"/>
                </a:lnTo>
                <a:lnTo>
                  <a:pt x="1755" y="11248"/>
                </a:lnTo>
                <a:lnTo>
                  <a:pt x="2112" y="10990"/>
                </a:lnTo>
                <a:lnTo>
                  <a:pt x="2514" y="10671"/>
                </a:lnTo>
                <a:lnTo>
                  <a:pt x="6293" y="8242"/>
                </a:lnTo>
                <a:lnTo>
                  <a:pt x="6635" y="8091"/>
                </a:lnTo>
                <a:lnTo>
                  <a:pt x="7007" y="7939"/>
                </a:lnTo>
                <a:lnTo>
                  <a:pt x="7349" y="7802"/>
                </a:lnTo>
                <a:lnTo>
                  <a:pt x="7721" y="7650"/>
                </a:lnTo>
                <a:lnTo>
                  <a:pt x="8093" y="7514"/>
                </a:lnTo>
                <a:lnTo>
                  <a:pt x="8464" y="7377"/>
                </a:lnTo>
                <a:lnTo>
                  <a:pt x="8836" y="7271"/>
                </a:lnTo>
                <a:lnTo>
                  <a:pt x="9208" y="7134"/>
                </a:lnTo>
                <a:lnTo>
                  <a:pt x="9580" y="7043"/>
                </a:lnTo>
                <a:lnTo>
                  <a:pt x="9967" y="6937"/>
                </a:lnTo>
                <a:lnTo>
                  <a:pt x="10354" y="6846"/>
                </a:lnTo>
                <a:lnTo>
                  <a:pt x="10726" y="6755"/>
                </a:lnTo>
                <a:lnTo>
                  <a:pt x="11127" y="6694"/>
                </a:lnTo>
                <a:lnTo>
                  <a:pt x="11514" y="6633"/>
                </a:lnTo>
                <a:lnTo>
                  <a:pt x="11931" y="6557"/>
                </a:lnTo>
                <a:lnTo>
                  <a:pt x="12317" y="6512"/>
                </a:lnTo>
                <a:lnTo>
                  <a:pt x="12421" y="6178"/>
                </a:lnTo>
                <a:lnTo>
                  <a:pt x="12540" y="5829"/>
                </a:lnTo>
                <a:lnTo>
                  <a:pt x="12600" y="5465"/>
                </a:lnTo>
                <a:lnTo>
                  <a:pt x="12630" y="5131"/>
                </a:lnTo>
                <a:lnTo>
                  <a:pt x="12347" y="5267"/>
                </a:lnTo>
                <a:lnTo>
                  <a:pt x="12064" y="5434"/>
                </a:lnTo>
                <a:lnTo>
                  <a:pt x="11767" y="5556"/>
                </a:lnTo>
                <a:lnTo>
                  <a:pt x="11484" y="5677"/>
                </a:lnTo>
                <a:lnTo>
                  <a:pt x="11202" y="5753"/>
                </a:lnTo>
                <a:lnTo>
                  <a:pt x="10904" y="5798"/>
                </a:lnTo>
                <a:lnTo>
                  <a:pt x="10577" y="5829"/>
                </a:lnTo>
                <a:lnTo>
                  <a:pt x="10250" y="5783"/>
                </a:lnTo>
                <a:lnTo>
                  <a:pt x="10294" y="5586"/>
                </a:lnTo>
                <a:lnTo>
                  <a:pt x="10309" y="5358"/>
                </a:lnTo>
                <a:lnTo>
                  <a:pt x="10309" y="5131"/>
                </a:lnTo>
                <a:lnTo>
                  <a:pt x="10309" y="4918"/>
                </a:lnTo>
                <a:lnTo>
                  <a:pt x="10592" y="4812"/>
                </a:lnTo>
                <a:lnTo>
                  <a:pt x="10860" y="4675"/>
                </a:lnTo>
                <a:lnTo>
                  <a:pt x="11127" y="4493"/>
                </a:lnTo>
                <a:lnTo>
                  <a:pt x="11380" y="4311"/>
                </a:lnTo>
                <a:lnTo>
                  <a:pt x="11603" y="4098"/>
                </a:lnTo>
                <a:lnTo>
                  <a:pt x="11841" y="3886"/>
                </a:lnTo>
                <a:lnTo>
                  <a:pt x="12079" y="3673"/>
                </a:lnTo>
                <a:lnTo>
                  <a:pt x="12302" y="3430"/>
                </a:lnTo>
                <a:lnTo>
                  <a:pt x="12540" y="3203"/>
                </a:lnTo>
                <a:lnTo>
                  <a:pt x="12779" y="3005"/>
                </a:lnTo>
                <a:lnTo>
                  <a:pt x="13017" y="2808"/>
                </a:lnTo>
                <a:lnTo>
                  <a:pt x="13255" y="2626"/>
                </a:lnTo>
                <a:lnTo>
                  <a:pt x="13537" y="2489"/>
                </a:lnTo>
                <a:lnTo>
                  <a:pt x="13820" y="2383"/>
                </a:lnTo>
                <a:lnTo>
                  <a:pt x="14102" y="2292"/>
                </a:lnTo>
                <a:lnTo>
                  <a:pt x="14430" y="2277"/>
                </a:lnTo>
                <a:lnTo>
                  <a:pt x="14326" y="2140"/>
                </a:lnTo>
                <a:lnTo>
                  <a:pt x="14192" y="2019"/>
                </a:lnTo>
                <a:lnTo>
                  <a:pt x="14088" y="1913"/>
                </a:lnTo>
                <a:lnTo>
                  <a:pt x="13969" y="1806"/>
                </a:lnTo>
                <a:lnTo>
                  <a:pt x="13879" y="1700"/>
                </a:lnTo>
                <a:lnTo>
                  <a:pt x="13850" y="1563"/>
                </a:lnTo>
                <a:lnTo>
                  <a:pt x="13820" y="1427"/>
                </a:lnTo>
                <a:lnTo>
                  <a:pt x="13879" y="1245"/>
                </a:lnTo>
                <a:lnTo>
                  <a:pt x="13954" y="1199"/>
                </a:lnTo>
                <a:lnTo>
                  <a:pt x="14043" y="1154"/>
                </a:lnTo>
                <a:lnTo>
                  <a:pt x="14102" y="1093"/>
                </a:lnTo>
                <a:lnTo>
                  <a:pt x="14162" y="1032"/>
                </a:lnTo>
                <a:lnTo>
                  <a:pt x="14058" y="865"/>
                </a:lnTo>
                <a:lnTo>
                  <a:pt x="14043" y="668"/>
                </a:lnTo>
                <a:lnTo>
                  <a:pt x="14058" y="471"/>
                </a:lnTo>
                <a:lnTo>
                  <a:pt x="14102" y="288"/>
                </a:lnTo>
                <a:lnTo>
                  <a:pt x="14445" y="319"/>
                </a:lnTo>
                <a:lnTo>
                  <a:pt x="14817" y="243"/>
                </a:lnTo>
                <a:lnTo>
                  <a:pt x="15218" y="137"/>
                </a:lnTo>
                <a:lnTo>
                  <a:pt x="15590" y="46"/>
                </a:lnTo>
                <a:lnTo>
                  <a:pt x="15947" y="0"/>
                </a:lnTo>
                <a:lnTo>
                  <a:pt x="16304" y="76"/>
                </a:lnTo>
                <a:lnTo>
                  <a:pt x="16587" y="273"/>
                </a:lnTo>
                <a:lnTo>
                  <a:pt x="16810" y="668"/>
                </a:lnTo>
                <a:lnTo>
                  <a:pt x="16869" y="1002"/>
                </a:lnTo>
                <a:lnTo>
                  <a:pt x="16825" y="1336"/>
                </a:lnTo>
                <a:lnTo>
                  <a:pt x="16721" y="1655"/>
                </a:lnTo>
                <a:lnTo>
                  <a:pt x="16542" y="1943"/>
                </a:lnTo>
                <a:lnTo>
                  <a:pt x="16393" y="2064"/>
                </a:lnTo>
                <a:lnTo>
                  <a:pt x="16215" y="2155"/>
                </a:lnTo>
                <a:lnTo>
                  <a:pt x="16066" y="2247"/>
                </a:lnTo>
                <a:lnTo>
                  <a:pt x="15932" y="2383"/>
                </a:lnTo>
                <a:lnTo>
                  <a:pt x="16215" y="2429"/>
                </a:lnTo>
                <a:lnTo>
                  <a:pt x="16498" y="2474"/>
                </a:lnTo>
                <a:lnTo>
                  <a:pt x="16780" y="2520"/>
                </a:lnTo>
                <a:lnTo>
                  <a:pt x="17048" y="2565"/>
                </a:lnTo>
                <a:lnTo>
                  <a:pt x="17331" y="2626"/>
                </a:lnTo>
                <a:lnTo>
                  <a:pt x="17583" y="2672"/>
                </a:lnTo>
                <a:lnTo>
                  <a:pt x="17851" y="2732"/>
                </a:lnTo>
                <a:lnTo>
                  <a:pt x="18104" y="2823"/>
                </a:lnTo>
                <a:lnTo>
                  <a:pt x="18312" y="2732"/>
                </a:lnTo>
                <a:lnTo>
                  <a:pt x="18506" y="2672"/>
                </a:lnTo>
                <a:lnTo>
                  <a:pt x="18699" y="2611"/>
                </a:lnTo>
                <a:lnTo>
                  <a:pt x="18878" y="2520"/>
                </a:lnTo>
                <a:lnTo>
                  <a:pt x="19071" y="2444"/>
                </a:lnTo>
                <a:lnTo>
                  <a:pt x="19235" y="2383"/>
                </a:lnTo>
                <a:lnTo>
                  <a:pt x="19443" y="2322"/>
                </a:lnTo>
                <a:lnTo>
                  <a:pt x="19636" y="2231"/>
                </a:lnTo>
                <a:lnTo>
                  <a:pt x="19592" y="2520"/>
                </a:lnTo>
                <a:lnTo>
                  <a:pt x="19532" y="2808"/>
                </a:lnTo>
                <a:lnTo>
                  <a:pt x="19458" y="3097"/>
                </a:lnTo>
                <a:lnTo>
                  <a:pt x="19354" y="3355"/>
                </a:lnTo>
                <a:lnTo>
                  <a:pt x="19235" y="3597"/>
                </a:lnTo>
                <a:lnTo>
                  <a:pt x="19071" y="3856"/>
                </a:lnTo>
                <a:lnTo>
                  <a:pt x="18893" y="4098"/>
                </a:lnTo>
                <a:lnTo>
                  <a:pt x="18655" y="4311"/>
                </a:lnTo>
                <a:lnTo>
                  <a:pt x="18550" y="4387"/>
                </a:lnTo>
                <a:lnTo>
                  <a:pt x="18431" y="4448"/>
                </a:lnTo>
                <a:lnTo>
                  <a:pt x="18327" y="4478"/>
                </a:lnTo>
                <a:lnTo>
                  <a:pt x="18193" y="4508"/>
                </a:lnTo>
                <a:lnTo>
                  <a:pt x="18089" y="4539"/>
                </a:lnTo>
                <a:lnTo>
                  <a:pt x="17985" y="4554"/>
                </a:lnTo>
                <a:lnTo>
                  <a:pt x="17866" y="4584"/>
                </a:lnTo>
                <a:lnTo>
                  <a:pt x="17777" y="4599"/>
                </a:lnTo>
                <a:lnTo>
                  <a:pt x="18045" y="5449"/>
                </a:lnTo>
                <a:lnTo>
                  <a:pt x="18149" y="6315"/>
                </a:lnTo>
                <a:lnTo>
                  <a:pt x="18149" y="6998"/>
                </a:lnTo>
                <a:lnTo>
                  <a:pt x="18149" y="7271"/>
                </a:lnTo>
                <a:close/>
                <a:moveTo>
                  <a:pt x="18149" y="7271"/>
                </a:move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5982891" y="2620788"/>
            <a:ext cx="229939" cy="187523"/>
          </a:xfrm>
          <a:custGeom>
            <a:avLst/>
            <a:gdLst>
              <a:gd name="T0" fmla="*/ 21600 w 21600"/>
              <a:gd name="T1" fmla="*/ 4320 h 21600"/>
              <a:gd name="T2" fmla="*/ 21600 w 21600"/>
              <a:gd name="T3" fmla="*/ 7380 h 21600"/>
              <a:gd name="T4" fmla="*/ 21302 w 21600"/>
              <a:gd name="T5" fmla="*/ 9900 h 21600"/>
              <a:gd name="T6" fmla="*/ 20408 w 21600"/>
              <a:gd name="T7" fmla="*/ 12240 h 21600"/>
              <a:gd name="T8" fmla="*/ 18919 w 21600"/>
              <a:gd name="T9" fmla="*/ 14400 h 21600"/>
              <a:gd name="T10" fmla="*/ 17429 w 21600"/>
              <a:gd name="T11" fmla="*/ 15480 h 21600"/>
              <a:gd name="T12" fmla="*/ 15939 w 21600"/>
              <a:gd name="T13" fmla="*/ 16200 h 21600"/>
              <a:gd name="T14" fmla="*/ 14301 w 21600"/>
              <a:gd name="T15" fmla="*/ 17280 h 21600"/>
              <a:gd name="T16" fmla="*/ 12811 w 21600"/>
              <a:gd name="T17" fmla="*/ 18360 h 21600"/>
              <a:gd name="T18" fmla="*/ 11321 w 21600"/>
              <a:gd name="T19" fmla="*/ 19440 h 21600"/>
              <a:gd name="T20" fmla="*/ 9832 w 21600"/>
              <a:gd name="T21" fmla="*/ 20160 h 21600"/>
              <a:gd name="T22" fmla="*/ 8044 w 21600"/>
              <a:gd name="T23" fmla="*/ 21060 h 21600"/>
              <a:gd name="T24" fmla="*/ 6554 w 21600"/>
              <a:gd name="T25" fmla="*/ 21600 h 21600"/>
              <a:gd name="T26" fmla="*/ 0 w 21600"/>
              <a:gd name="T27" fmla="*/ 12600 h 21600"/>
              <a:gd name="T28" fmla="*/ 1639 w 21600"/>
              <a:gd name="T29" fmla="*/ 11700 h 21600"/>
              <a:gd name="T30" fmla="*/ 2383 w 21600"/>
              <a:gd name="T31" fmla="*/ 9900 h 21600"/>
              <a:gd name="T32" fmla="*/ 2383 w 21600"/>
              <a:gd name="T33" fmla="*/ 7560 h 21600"/>
              <a:gd name="T34" fmla="*/ 1639 w 21600"/>
              <a:gd name="T35" fmla="*/ 5220 h 21600"/>
              <a:gd name="T36" fmla="*/ 1490 w 21600"/>
              <a:gd name="T37" fmla="*/ 2520 h 21600"/>
              <a:gd name="T38" fmla="*/ 4171 w 21600"/>
              <a:gd name="T39" fmla="*/ 2880 h 21600"/>
              <a:gd name="T40" fmla="*/ 7001 w 21600"/>
              <a:gd name="T41" fmla="*/ 2340 h 21600"/>
              <a:gd name="T42" fmla="*/ 9832 w 21600"/>
              <a:gd name="T43" fmla="*/ 1440 h 21600"/>
              <a:gd name="T44" fmla="*/ 12364 w 21600"/>
              <a:gd name="T45" fmla="*/ 360 h 21600"/>
              <a:gd name="T46" fmla="*/ 14748 w 21600"/>
              <a:gd name="T47" fmla="*/ 0 h 21600"/>
              <a:gd name="T48" fmla="*/ 17429 w 21600"/>
              <a:gd name="T49" fmla="*/ 0 h 21600"/>
              <a:gd name="T50" fmla="*/ 19663 w 21600"/>
              <a:gd name="T51" fmla="*/ 1440 h 21600"/>
              <a:gd name="T52" fmla="*/ 21600 w 21600"/>
              <a:gd name="T53" fmla="*/ 4320 h 21600"/>
              <a:gd name="T54" fmla="*/ 21600 w 21600"/>
              <a:gd name="T55" fmla="*/ 4320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600"/>
              <a:gd name="T85" fmla="*/ 0 h 21600"/>
              <a:gd name="T86" fmla="*/ 21600 w 21600"/>
              <a:gd name="T87" fmla="*/ 21600 h 216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600" h="21600">
                <a:moveTo>
                  <a:pt x="21600" y="4320"/>
                </a:moveTo>
                <a:lnTo>
                  <a:pt x="21600" y="7380"/>
                </a:lnTo>
                <a:lnTo>
                  <a:pt x="21302" y="9900"/>
                </a:lnTo>
                <a:lnTo>
                  <a:pt x="20408" y="12240"/>
                </a:lnTo>
                <a:lnTo>
                  <a:pt x="18919" y="14400"/>
                </a:lnTo>
                <a:lnTo>
                  <a:pt x="17429" y="15480"/>
                </a:lnTo>
                <a:lnTo>
                  <a:pt x="15939" y="16200"/>
                </a:lnTo>
                <a:lnTo>
                  <a:pt x="14301" y="17280"/>
                </a:lnTo>
                <a:lnTo>
                  <a:pt x="12811" y="18360"/>
                </a:lnTo>
                <a:lnTo>
                  <a:pt x="11321" y="19440"/>
                </a:lnTo>
                <a:lnTo>
                  <a:pt x="9832" y="20160"/>
                </a:lnTo>
                <a:lnTo>
                  <a:pt x="8044" y="21060"/>
                </a:lnTo>
                <a:lnTo>
                  <a:pt x="6554" y="21600"/>
                </a:lnTo>
                <a:lnTo>
                  <a:pt x="0" y="12600"/>
                </a:lnTo>
                <a:lnTo>
                  <a:pt x="1639" y="11700"/>
                </a:lnTo>
                <a:lnTo>
                  <a:pt x="2383" y="9900"/>
                </a:lnTo>
                <a:lnTo>
                  <a:pt x="2383" y="7560"/>
                </a:lnTo>
                <a:lnTo>
                  <a:pt x="1639" y="5220"/>
                </a:lnTo>
                <a:lnTo>
                  <a:pt x="1490" y="2520"/>
                </a:lnTo>
                <a:lnTo>
                  <a:pt x="4171" y="2880"/>
                </a:lnTo>
                <a:lnTo>
                  <a:pt x="7001" y="2340"/>
                </a:lnTo>
                <a:lnTo>
                  <a:pt x="9832" y="1440"/>
                </a:lnTo>
                <a:lnTo>
                  <a:pt x="12364" y="360"/>
                </a:lnTo>
                <a:lnTo>
                  <a:pt x="14748" y="0"/>
                </a:lnTo>
                <a:lnTo>
                  <a:pt x="17429" y="0"/>
                </a:lnTo>
                <a:lnTo>
                  <a:pt x="19663" y="1440"/>
                </a:lnTo>
                <a:lnTo>
                  <a:pt x="21600" y="4320"/>
                </a:lnTo>
                <a:close/>
                <a:moveTo>
                  <a:pt x="21600" y="4320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>
            <a:off x="4509492" y="3290515"/>
            <a:ext cx="1259086" cy="1132954"/>
          </a:xfrm>
          <a:custGeom>
            <a:avLst/>
            <a:gdLst>
              <a:gd name="T0" fmla="*/ 21600 w 21600"/>
              <a:gd name="T1" fmla="*/ 0 h 21600"/>
              <a:gd name="T2" fmla="*/ 21518 w 21600"/>
              <a:gd name="T3" fmla="*/ 484 h 21600"/>
              <a:gd name="T4" fmla="*/ 21382 w 21600"/>
              <a:gd name="T5" fmla="*/ 968 h 21600"/>
              <a:gd name="T6" fmla="*/ 21245 w 21600"/>
              <a:gd name="T7" fmla="*/ 1452 h 21600"/>
              <a:gd name="T8" fmla="*/ 21082 w 21600"/>
              <a:gd name="T9" fmla="*/ 1936 h 21600"/>
              <a:gd name="T10" fmla="*/ 20918 w 21600"/>
              <a:gd name="T11" fmla="*/ 2390 h 21600"/>
              <a:gd name="T12" fmla="*/ 20755 w 21600"/>
              <a:gd name="T13" fmla="*/ 2874 h 21600"/>
              <a:gd name="T14" fmla="*/ 20564 w 21600"/>
              <a:gd name="T15" fmla="*/ 3297 h 21600"/>
              <a:gd name="T16" fmla="*/ 20400 w 21600"/>
              <a:gd name="T17" fmla="*/ 3812 h 21600"/>
              <a:gd name="T18" fmla="*/ 19745 w 21600"/>
              <a:gd name="T19" fmla="*/ 4024 h 21600"/>
              <a:gd name="T20" fmla="*/ 19145 w 21600"/>
              <a:gd name="T21" fmla="*/ 4205 h 21600"/>
              <a:gd name="T22" fmla="*/ 18573 w 21600"/>
              <a:gd name="T23" fmla="*/ 4417 h 21600"/>
              <a:gd name="T24" fmla="*/ 17973 w 21600"/>
              <a:gd name="T25" fmla="*/ 4629 h 21600"/>
              <a:gd name="T26" fmla="*/ 17400 w 21600"/>
              <a:gd name="T27" fmla="*/ 4871 h 21600"/>
              <a:gd name="T28" fmla="*/ 16800 w 21600"/>
              <a:gd name="T29" fmla="*/ 5143 h 21600"/>
              <a:gd name="T30" fmla="*/ 16255 w 21600"/>
              <a:gd name="T31" fmla="*/ 5355 h 21600"/>
              <a:gd name="T32" fmla="*/ 15682 w 21600"/>
              <a:gd name="T33" fmla="*/ 5627 h 21600"/>
              <a:gd name="T34" fmla="*/ 14618 w 21600"/>
              <a:gd name="T35" fmla="*/ 6292 h 21600"/>
              <a:gd name="T36" fmla="*/ 13527 w 21600"/>
              <a:gd name="T37" fmla="*/ 7018 h 21600"/>
              <a:gd name="T38" fmla="*/ 12464 w 21600"/>
              <a:gd name="T39" fmla="*/ 7866 h 21600"/>
              <a:gd name="T40" fmla="*/ 11427 w 21600"/>
              <a:gd name="T41" fmla="*/ 8713 h 21600"/>
              <a:gd name="T42" fmla="*/ 10364 w 21600"/>
              <a:gd name="T43" fmla="*/ 9650 h 21600"/>
              <a:gd name="T44" fmla="*/ 9382 w 21600"/>
              <a:gd name="T45" fmla="*/ 10588 h 21600"/>
              <a:gd name="T46" fmla="*/ 8373 w 21600"/>
              <a:gd name="T47" fmla="*/ 11587 h 21600"/>
              <a:gd name="T48" fmla="*/ 7391 w 21600"/>
              <a:gd name="T49" fmla="*/ 12615 h 21600"/>
              <a:gd name="T50" fmla="*/ 6436 w 21600"/>
              <a:gd name="T51" fmla="*/ 13674 h 21600"/>
              <a:gd name="T52" fmla="*/ 5509 w 21600"/>
              <a:gd name="T53" fmla="*/ 14793 h 21600"/>
              <a:gd name="T54" fmla="*/ 4582 w 21600"/>
              <a:gd name="T55" fmla="*/ 15882 h 21600"/>
              <a:gd name="T56" fmla="*/ 3709 w 21600"/>
              <a:gd name="T57" fmla="*/ 17032 h 21600"/>
              <a:gd name="T58" fmla="*/ 2864 w 21600"/>
              <a:gd name="T59" fmla="*/ 18151 h 21600"/>
              <a:gd name="T60" fmla="*/ 2073 w 21600"/>
              <a:gd name="T61" fmla="*/ 19301 h 21600"/>
              <a:gd name="T62" fmla="*/ 1282 w 21600"/>
              <a:gd name="T63" fmla="*/ 20450 h 21600"/>
              <a:gd name="T64" fmla="*/ 545 w 21600"/>
              <a:gd name="T65" fmla="*/ 21600 h 21600"/>
              <a:gd name="T66" fmla="*/ 600 w 21600"/>
              <a:gd name="T67" fmla="*/ 19180 h 21600"/>
              <a:gd name="T68" fmla="*/ 436 w 21600"/>
              <a:gd name="T69" fmla="*/ 16881 h 21600"/>
              <a:gd name="T70" fmla="*/ 191 w 21600"/>
              <a:gd name="T71" fmla="*/ 14551 h 21600"/>
              <a:gd name="T72" fmla="*/ 0 w 21600"/>
              <a:gd name="T73" fmla="*/ 12313 h 21600"/>
              <a:gd name="T74" fmla="*/ 4664 w 21600"/>
              <a:gd name="T75" fmla="*/ 7866 h 21600"/>
              <a:gd name="T76" fmla="*/ 11100 w 21600"/>
              <a:gd name="T77" fmla="*/ 3388 h 21600"/>
              <a:gd name="T78" fmla="*/ 11727 w 21600"/>
              <a:gd name="T79" fmla="*/ 3086 h 21600"/>
              <a:gd name="T80" fmla="*/ 12382 w 21600"/>
              <a:gd name="T81" fmla="*/ 2783 h 21600"/>
              <a:gd name="T82" fmla="*/ 12982 w 21600"/>
              <a:gd name="T83" fmla="*/ 2511 h 21600"/>
              <a:gd name="T84" fmla="*/ 13609 w 21600"/>
              <a:gd name="T85" fmla="*/ 2208 h 21600"/>
              <a:gd name="T86" fmla="*/ 14236 w 21600"/>
              <a:gd name="T87" fmla="*/ 1936 h 21600"/>
              <a:gd name="T88" fmla="*/ 14891 w 21600"/>
              <a:gd name="T89" fmla="*/ 1724 h 21600"/>
              <a:gd name="T90" fmla="*/ 15518 w 21600"/>
              <a:gd name="T91" fmla="*/ 1482 h 21600"/>
              <a:gd name="T92" fmla="*/ 16200 w 21600"/>
              <a:gd name="T93" fmla="*/ 1271 h 21600"/>
              <a:gd name="T94" fmla="*/ 16855 w 21600"/>
              <a:gd name="T95" fmla="*/ 1059 h 21600"/>
              <a:gd name="T96" fmla="*/ 17509 w 21600"/>
              <a:gd name="T97" fmla="*/ 877 h 21600"/>
              <a:gd name="T98" fmla="*/ 18164 w 21600"/>
              <a:gd name="T99" fmla="*/ 696 h 21600"/>
              <a:gd name="T100" fmla="*/ 18845 w 21600"/>
              <a:gd name="T101" fmla="*/ 514 h 21600"/>
              <a:gd name="T102" fmla="*/ 19527 w 21600"/>
              <a:gd name="T103" fmla="*/ 393 h 21600"/>
              <a:gd name="T104" fmla="*/ 20209 w 21600"/>
              <a:gd name="T105" fmla="*/ 212 h 21600"/>
              <a:gd name="T106" fmla="*/ 20864 w 21600"/>
              <a:gd name="T107" fmla="*/ 121 h 21600"/>
              <a:gd name="T108" fmla="*/ 21600 w 21600"/>
              <a:gd name="T109" fmla="*/ 0 h 21600"/>
              <a:gd name="T110" fmla="*/ 21600 w 21600"/>
              <a:gd name="T111" fmla="*/ 0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600"/>
              <a:gd name="T169" fmla="*/ 0 h 21600"/>
              <a:gd name="T170" fmla="*/ 21600 w 21600"/>
              <a:gd name="T171" fmla="*/ 21600 h 216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600" h="21600">
                <a:moveTo>
                  <a:pt x="21600" y="0"/>
                </a:moveTo>
                <a:lnTo>
                  <a:pt x="21518" y="484"/>
                </a:lnTo>
                <a:lnTo>
                  <a:pt x="21382" y="968"/>
                </a:lnTo>
                <a:lnTo>
                  <a:pt x="21245" y="1452"/>
                </a:lnTo>
                <a:lnTo>
                  <a:pt x="21082" y="1936"/>
                </a:lnTo>
                <a:lnTo>
                  <a:pt x="20918" y="2390"/>
                </a:lnTo>
                <a:lnTo>
                  <a:pt x="20755" y="2874"/>
                </a:lnTo>
                <a:lnTo>
                  <a:pt x="20564" y="3297"/>
                </a:lnTo>
                <a:lnTo>
                  <a:pt x="20400" y="3812"/>
                </a:lnTo>
                <a:lnTo>
                  <a:pt x="19745" y="4024"/>
                </a:lnTo>
                <a:lnTo>
                  <a:pt x="19145" y="4205"/>
                </a:lnTo>
                <a:lnTo>
                  <a:pt x="18573" y="4417"/>
                </a:lnTo>
                <a:lnTo>
                  <a:pt x="17973" y="4629"/>
                </a:lnTo>
                <a:lnTo>
                  <a:pt x="17400" y="4871"/>
                </a:lnTo>
                <a:lnTo>
                  <a:pt x="16800" y="5143"/>
                </a:lnTo>
                <a:lnTo>
                  <a:pt x="16255" y="5355"/>
                </a:lnTo>
                <a:lnTo>
                  <a:pt x="15682" y="5627"/>
                </a:lnTo>
                <a:lnTo>
                  <a:pt x="14618" y="6292"/>
                </a:lnTo>
                <a:lnTo>
                  <a:pt x="13527" y="7018"/>
                </a:lnTo>
                <a:lnTo>
                  <a:pt x="12464" y="7866"/>
                </a:lnTo>
                <a:lnTo>
                  <a:pt x="11427" y="8713"/>
                </a:lnTo>
                <a:lnTo>
                  <a:pt x="10364" y="9650"/>
                </a:lnTo>
                <a:lnTo>
                  <a:pt x="9382" y="10588"/>
                </a:lnTo>
                <a:lnTo>
                  <a:pt x="8373" y="11587"/>
                </a:lnTo>
                <a:lnTo>
                  <a:pt x="7391" y="12615"/>
                </a:lnTo>
                <a:lnTo>
                  <a:pt x="6436" y="13674"/>
                </a:lnTo>
                <a:lnTo>
                  <a:pt x="5509" y="14793"/>
                </a:lnTo>
                <a:lnTo>
                  <a:pt x="4582" y="15882"/>
                </a:lnTo>
                <a:lnTo>
                  <a:pt x="3709" y="17032"/>
                </a:lnTo>
                <a:lnTo>
                  <a:pt x="2864" y="18151"/>
                </a:lnTo>
                <a:lnTo>
                  <a:pt x="2073" y="19301"/>
                </a:lnTo>
                <a:lnTo>
                  <a:pt x="1282" y="20450"/>
                </a:lnTo>
                <a:lnTo>
                  <a:pt x="545" y="21600"/>
                </a:lnTo>
                <a:lnTo>
                  <a:pt x="600" y="19180"/>
                </a:lnTo>
                <a:lnTo>
                  <a:pt x="436" y="16881"/>
                </a:lnTo>
                <a:lnTo>
                  <a:pt x="191" y="14551"/>
                </a:lnTo>
                <a:lnTo>
                  <a:pt x="0" y="12313"/>
                </a:lnTo>
                <a:lnTo>
                  <a:pt x="4664" y="7866"/>
                </a:lnTo>
                <a:lnTo>
                  <a:pt x="11100" y="3388"/>
                </a:lnTo>
                <a:lnTo>
                  <a:pt x="11727" y="3086"/>
                </a:lnTo>
                <a:lnTo>
                  <a:pt x="12382" y="2783"/>
                </a:lnTo>
                <a:lnTo>
                  <a:pt x="12982" y="2511"/>
                </a:lnTo>
                <a:lnTo>
                  <a:pt x="13609" y="2208"/>
                </a:lnTo>
                <a:lnTo>
                  <a:pt x="14236" y="1936"/>
                </a:lnTo>
                <a:lnTo>
                  <a:pt x="14891" y="1724"/>
                </a:lnTo>
                <a:lnTo>
                  <a:pt x="15518" y="1482"/>
                </a:lnTo>
                <a:lnTo>
                  <a:pt x="16200" y="1271"/>
                </a:lnTo>
                <a:lnTo>
                  <a:pt x="16855" y="1059"/>
                </a:lnTo>
                <a:lnTo>
                  <a:pt x="17509" y="877"/>
                </a:lnTo>
                <a:lnTo>
                  <a:pt x="18164" y="696"/>
                </a:lnTo>
                <a:lnTo>
                  <a:pt x="18845" y="514"/>
                </a:lnTo>
                <a:lnTo>
                  <a:pt x="19527" y="393"/>
                </a:lnTo>
                <a:lnTo>
                  <a:pt x="20209" y="212"/>
                </a:lnTo>
                <a:lnTo>
                  <a:pt x="20864" y="121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5143500" y="3370882"/>
            <a:ext cx="1551533" cy="1376288"/>
          </a:xfrm>
          <a:custGeom>
            <a:avLst/>
            <a:gdLst>
              <a:gd name="T0" fmla="*/ 20429 w 21600"/>
              <a:gd name="T1" fmla="*/ 3289 h 21600"/>
              <a:gd name="T2" fmla="*/ 19347 w 21600"/>
              <a:gd name="T3" fmla="*/ 3612 h 21600"/>
              <a:gd name="T4" fmla="*/ 18243 w 21600"/>
              <a:gd name="T5" fmla="*/ 4036 h 21600"/>
              <a:gd name="T6" fmla="*/ 17183 w 21600"/>
              <a:gd name="T7" fmla="*/ 4509 h 21600"/>
              <a:gd name="T8" fmla="*/ 16145 w 21600"/>
              <a:gd name="T9" fmla="*/ 4983 h 21600"/>
              <a:gd name="T10" fmla="*/ 15107 w 21600"/>
              <a:gd name="T11" fmla="*/ 5531 h 21600"/>
              <a:gd name="T12" fmla="*/ 14069 w 21600"/>
              <a:gd name="T13" fmla="*/ 6129 h 21600"/>
              <a:gd name="T14" fmla="*/ 13075 w 21600"/>
              <a:gd name="T15" fmla="*/ 6801 h 21600"/>
              <a:gd name="T16" fmla="*/ 8128 w 21600"/>
              <a:gd name="T17" fmla="*/ 11062 h 21600"/>
              <a:gd name="T18" fmla="*/ 6935 w 21600"/>
              <a:gd name="T19" fmla="*/ 12332 h 21600"/>
              <a:gd name="T20" fmla="*/ 5831 w 21600"/>
              <a:gd name="T21" fmla="*/ 13727 h 21600"/>
              <a:gd name="T22" fmla="*/ 4771 w 21600"/>
              <a:gd name="T23" fmla="*/ 15122 h 21600"/>
              <a:gd name="T24" fmla="*/ 3733 w 21600"/>
              <a:gd name="T25" fmla="*/ 16493 h 21600"/>
              <a:gd name="T26" fmla="*/ 309 w 21600"/>
              <a:gd name="T27" fmla="*/ 19931 h 21600"/>
              <a:gd name="T28" fmla="*/ 0 w 21600"/>
              <a:gd name="T29" fmla="*/ 12332 h 21600"/>
              <a:gd name="T30" fmla="*/ 265 w 21600"/>
              <a:gd name="T31" fmla="*/ 9891 h 21600"/>
              <a:gd name="T32" fmla="*/ 861 w 21600"/>
              <a:gd name="T33" fmla="*/ 8994 h 21600"/>
              <a:gd name="T34" fmla="*/ 1590 w 21600"/>
              <a:gd name="T35" fmla="*/ 8072 h 21600"/>
              <a:gd name="T36" fmla="*/ 2363 w 21600"/>
              <a:gd name="T37" fmla="*/ 7300 h 21600"/>
              <a:gd name="T38" fmla="*/ 3467 w 21600"/>
              <a:gd name="T39" fmla="*/ 6253 h 21600"/>
              <a:gd name="T40" fmla="*/ 4925 w 21600"/>
              <a:gd name="T41" fmla="*/ 4933 h 21600"/>
              <a:gd name="T42" fmla="*/ 6272 w 21600"/>
              <a:gd name="T43" fmla="*/ 3887 h 21600"/>
              <a:gd name="T44" fmla="*/ 7575 w 21600"/>
              <a:gd name="T45" fmla="*/ 3039 h 21600"/>
              <a:gd name="T46" fmla="*/ 8856 w 21600"/>
              <a:gd name="T47" fmla="*/ 2392 h 21600"/>
              <a:gd name="T48" fmla="*/ 10160 w 21600"/>
              <a:gd name="T49" fmla="*/ 1794 h 21600"/>
              <a:gd name="T50" fmla="*/ 11485 w 21600"/>
              <a:gd name="T51" fmla="*/ 1370 h 21600"/>
              <a:gd name="T52" fmla="*/ 12942 w 21600"/>
              <a:gd name="T53" fmla="*/ 972 h 21600"/>
              <a:gd name="T54" fmla="*/ 14135 w 21600"/>
              <a:gd name="T55" fmla="*/ 673 h 21600"/>
              <a:gd name="T56" fmla="*/ 14952 w 21600"/>
              <a:gd name="T57" fmla="*/ 473 h 21600"/>
              <a:gd name="T58" fmla="*/ 15725 w 21600"/>
              <a:gd name="T59" fmla="*/ 299 h 21600"/>
              <a:gd name="T60" fmla="*/ 16520 w 21600"/>
              <a:gd name="T61" fmla="*/ 149 h 21600"/>
              <a:gd name="T62" fmla="*/ 17558 w 21600"/>
              <a:gd name="T63" fmla="*/ 50 h 21600"/>
              <a:gd name="T64" fmla="*/ 18751 w 21600"/>
              <a:gd name="T65" fmla="*/ 0 h 21600"/>
              <a:gd name="T66" fmla="*/ 19944 w 21600"/>
              <a:gd name="T67" fmla="*/ 0 h 21600"/>
              <a:gd name="T68" fmla="*/ 21092 w 21600"/>
              <a:gd name="T69" fmla="*/ 224 h 21600"/>
              <a:gd name="T70" fmla="*/ 20982 w 21600"/>
              <a:gd name="T71" fmla="*/ 3139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600"/>
              <a:gd name="T109" fmla="*/ 0 h 21600"/>
              <a:gd name="T110" fmla="*/ 21600 w 21600"/>
              <a:gd name="T111" fmla="*/ 21600 h 216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600" h="21600">
                <a:moveTo>
                  <a:pt x="20982" y="3139"/>
                </a:moveTo>
                <a:lnTo>
                  <a:pt x="20429" y="3289"/>
                </a:lnTo>
                <a:lnTo>
                  <a:pt x="19899" y="3488"/>
                </a:lnTo>
                <a:lnTo>
                  <a:pt x="19347" y="3612"/>
                </a:lnTo>
                <a:lnTo>
                  <a:pt x="18795" y="3837"/>
                </a:lnTo>
                <a:lnTo>
                  <a:pt x="18243" y="4036"/>
                </a:lnTo>
                <a:lnTo>
                  <a:pt x="17713" y="4235"/>
                </a:lnTo>
                <a:lnTo>
                  <a:pt x="17183" y="4509"/>
                </a:lnTo>
                <a:lnTo>
                  <a:pt x="16653" y="4709"/>
                </a:lnTo>
                <a:lnTo>
                  <a:pt x="16145" y="4983"/>
                </a:lnTo>
                <a:lnTo>
                  <a:pt x="15615" y="5257"/>
                </a:lnTo>
                <a:lnTo>
                  <a:pt x="15107" y="5531"/>
                </a:lnTo>
                <a:lnTo>
                  <a:pt x="14599" y="5805"/>
                </a:lnTo>
                <a:lnTo>
                  <a:pt x="14069" y="6129"/>
                </a:lnTo>
                <a:lnTo>
                  <a:pt x="13583" y="6478"/>
                </a:lnTo>
                <a:lnTo>
                  <a:pt x="13075" y="6801"/>
                </a:lnTo>
                <a:lnTo>
                  <a:pt x="12589" y="7125"/>
                </a:lnTo>
                <a:lnTo>
                  <a:pt x="8128" y="11062"/>
                </a:lnTo>
                <a:lnTo>
                  <a:pt x="7509" y="11684"/>
                </a:lnTo>
                <a:lnTo>
                  <a:pt x="6935" y="12332"/>
                </a:lnTo>
                <a:lnTo>
                  <a:pt x="6383" y="13030"/>
                </a:lnTo>
                <a:lnTo>
                  <a:pt x="5831" y="13727"/>
                </a:lnTo>
                <a:lnTo>
                  <a:pt x="5279" y="14425"/>
                </a:lnTo>
                <a:lnTo>
                  <a:pt x="4771" y="15122"/>
                </a:lnTo>
                <a:lnTo>
                  <a:pt x="4240" y="15795"/>
                </a:lnTo>
                <a:lnTo>
                  <a:pt x="3733" y="16493"/>
                </a:lnTo>
                <a:lnTo>
                  <a:pt x="375" y="21600"/>
                </a:lnTo>
                <a:lnTo>
                  <a:pt x="309" y="19931"/>
                </a:lnTo>
                <a:lnTo>
                  <a:pt x="133" y="16219"/>
                </a:lnTo>
                <a:lnTo>
                  <a:pt x="0" y="12332"/>
                </a:lnTo>
                <a:lnTo>
                  <a:pt x="66" y="10339"/>
                </a:lnTo>
                <a:lnTo>
                  <a:pt x="265" y="9891"/>
                </a:lnTo>
                <a:lnTo>
                  <a:pt x="530" y="9417"/>
                </a:lnTo>
                <a:lnTo>
                  <a:pt x="861" y="8994"/>
                </a:lnTo>
                <a:lnTo>
                  <a:pt x="1237" y="8520"/>
                </a:lnTo>
                <a:lnTo>
                  <a:pt x="1590" y="8072"/>
                </a:lnTo>
                <a:lnTo>
                  <a:pt x="1988" y="7673"/>
                </a:lnTo>
                <a:lnTo>
                  <a:pt x="2363" y="7300"/>
                </a:lnTo>
                <a:lnTo>
                  <a:pt x="2694" y="6976"/>
                </a:lnTo>
                <a:lnTo>
                  <a:pt x="3467" y="6253"/>
                </a:lnTo>
                <a:lnTo>
                  <a:pt x="4218" y="5556"/>
                </a:lnTo>
                <a:lnTo>
                  <a:pt x="4925" y="4933"/>
                </a:lnTo>
                <a:lnTo>
                  <a:pt x="5610" y="4385"/>
                </a:lnTo>
                <a:lnTo>
                  <a:pt x="6272" y="3887"/>
                </a:lnTo>
                <a:lnTo>
                  <a:pt x="6935" y="3438"/>
                </a:lnTo>
                <a:lnTo>
                  <a:pt x="7575" y="3039"/>
                </a:lnTo>
                <a:lnTo>
                  <a:pt x="8216" y="2666"/>
                </a:lnTo>
                <a:lnTo>
                  <a:pt x="8856" y="2392"/>
                </a:lnTo>
                <a:lnTo>
                  <a:pt x="9519" y="2093"/>
                </a:lnTo>
                <a:lnTo>
                  <a:pt x="10160" y="1794"/>
                </a:lnTo>
                <a:lnTo>
                  <a:pt x="10800" y="1570"/>
                </a:lnTo>
                <a:lnTo>
                  <a:pt x="11485" y="1370"/>
                </a:lnTo>
                <a:lnTo>
                  <a:pt x="12191" y="1146"/>
                </a:lnTo>
                <a:lnTo>
                  <a:pt x="12942" y="972"/>
                </a:lnTo>
                <a:lnTo>
                  <a:pt x="13715" y="772"/>
                </a:lnTo>
                <a:lnTo>
                  <a:pt x="14135" y="673"/>
                </a:lnTo>
                <a:lnTo>
                  <a:pt x="14555" y="598"/>
                </a:lnTo>
                <a:lnTo>
                  <a:pt x="14952" y="473"/>
                </a:lnTo>
                <a:lnTo>
                  <a:pt x="15328" y="424"/>
                </a:lnTo>
                <a:lnTo>
                  <a:pt x="15725" y="299"/>
                </a:lnTo>
                <a:lnTo>
                  <a:pt x="16101" y="224"/>
                </a:lnTo>
                <a:lnTo>
                  <a:pt x="16520" y="149"/>
                </a:lnTo>
                <a:lnTo>
                  <a:pt x="16984" y="75"/>
                </a:lnTo>
                <a:lnTo>
                  <a:pt x="17558" y="50"/>
                </a:lnTo>
                <a:lnTo>
                  <a:pt x="18133" y="50"/>
                </a:lnTo>
                <a:lnTo>
                  <a:pt x="18751" y="0"/>
                </a:lnTo>
                <a:lnTo>
                  <a:pt x="19347" y="0"/>
                </a:lnTo>
                <a:lnTo>
                  <a:pt x="19944" y="0"/>
                </a:lnTo>
                <a:lnTo>
                  <a:pt x="20540" y="75"/>
                </a:lnTo>
                <a:lnTo>
                  <a:pt x="21092" y="224"/>
                </a:lnTo>
                <a:lnTo>
                  <a:pt x="21600" y="424"/>
                </a:lnTo>
                <a:lnTo>
                  <a:pt x="20982" y="3139"/>
                </a:lnTo>
                <a:close/>
                <a:moveTo>
                  <a:pt x="20982" y="3139"/>
                </a:moveTo>
              </a:path>
            </a:pathLst>
          </a:custGeom>
          <a:solidFill>
            <a:srgbClr val="A5B6C8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0" name="AutoShape 7"/>
          <p:cNvSpPr>
            <a:spLocks noChangeArrowheads="1"/>
          </p:cNvSpPr>
          <p:nvPr/>
        </p:nvSpPr>
        <p:spPr bwMode="auto">
          <a:xfrm>
            <a:off x="4536282" y="3567335"/>
            <a:ext cx="1020217" cy="1186533"/>
          </a:xfrm>
          <a:custGeom>
            <a:avLst/>
            <a:gdLst>
              <a:gd name="T0" fmla="*/ 13739 w 21600"/>
              <a:gd name="T1" fmla="*/ 5718 h 21600"/>
              <a:gd name="T2" fmla="*/ 13437 w 21600"/>
              <a:gd name="T3" fmla="*/ 6006 h 21600"/>
              <a:gd name="T4" fmla="*/ 13135 w 21600"/>
              <a:gd name="T5" fmla="*/ 6353 h 21600"/>
              <a:gd name="T6" fmla="*/ 12832 w 21600"/>
              <a:gd name="T7" fmla="*/ 6642 h 21600"/>
              <a:gd name="T8" fmla="*/ 12564 w 21600"/>
              <a:gd name="T9" fmla="*/ 6930 h 21600"/>
              <a:gd name="T10" fmla="*/ 12295 w 21600"/>
              <a:gd name="T11" fmla="*/ 7248 h 21600"/>
              <a:gd name="T12" fmla="*/ 12093 w 21600"/>
              <a:gd name="T13" fmla="*/ 7566 h 21600"/>
              <a:gd name="T14" fmla="*/ 11959 w 21600"/>
              <a:gd name="T15" fmla="*/ 7912 h 21600"/>
              <a:gd name="T16" fmla="*/ 11858 w 21600"/>
              <a:gd name="T17" fmla="*/ 8288 h 21600"/>
              <a:gd name="T18" fmla="*/ 12295 w 21600"/>
              <a:gd name="T19" fmla="*/ 21600 h 21600"/>
              <a:gd name="T20" fmla="*/ 8129 w 21600"/>
              <a:gd name="T21" fmla="*/ 20214 h 21600"/>
              <a:gd name="T22" fmla="*/ 8129 w 21600"/>
              <a:gd name="T23" fmla="*/ 19838 h 21600"/>
              <a:gd name="T24" fmla="*/ 7894 w 21600"/>
              <a:gd name="T25" fmla="*/ 19636 h 21600"/>
              <a:gd name="T26" fmla="*/ 7525 w 21600"/>
              <a:gd name="T27" fmla="*/ 19463 h 21600"/>
              <a:gd name="T28" fmla="*/ 7189 w 21600"/>
              <a:gd name="T29" fmla="*/ 19290 h 21600"/>
              <a:gd name="T30" fmla="*/ 0 w 21600"/>
              <a:gd name="T31" fmla="*/ 17846 h 21600"/>
              <a:gd name="T32" fmla="*/ 403 w 21600"/>
              <a:gd name="T33" fmla="*/ 16951 h 21600"/>
              <a:gd name="T34" fmla="*/ 907 w 21600"/>
              <a:gd name="T35" fmla="*/ 16084 h 21600"/>
              <a:gd name="T36" fmla="*/ 1478 w 21600"/>
              <a:gd name="T37" fmla="*/ 15276 h 21600"/>
              <a:gd name="T38" fmla="*/ 2116 w 21600"/>
              <a:gd name="T39" fmla="*/ 14438 h 21600"/>
              <a:gd name="T40" fmla="*/ 2822 w 21600"/>
              <a:gd name="T41" fmla="*/ 13659 h 21600"/>
              <a:gd name="T42" fmla="*/ 3561 w 21600"/>
              <a:gd name="T43" fmla="*/ 12850 h 21600"/>
              <a:gd name="T44" fmla="*/ 4233 w 21600"/>
              <a:gd name="T45" fmla="*/ 12099 h 21600"/>
              <a:gd name="T46" fmla="*/ 4938 w 21600"/>
              <a:gd name="T47" fmla="*/ 11291 h 21600"/>
              <a:gd name="T48" fmla="*/ 10985 w 21600"/>
              <a:gd name="T49" fmla="*/ 5920 h 21600"/>
              <a:gd name="T50" fmla="*/ 11556 w 21600"/>
              <a:gd name="T51" fmla="*/ 5458 h 21600"/>
              <a:gd name="T52" fmla="*/ 12160 w 21600"/>
              <a:gd name="T53" fmla="*/ 5053 h 21600"/>
              <a:gd name="T54" fmla="*/ 12799 w 21600"/>
              <a:gd name="T55" fmla="*/ 4563 h 21600"/>
              <a:gd name="T56" fmla="*/ 13437 w 21600"/>
              <a:gd name="T57" fmla="*/ 4158 h 21600"/>
              <a:gd name="T58" fmla="*/ 14075 w 21600"/>
              <a:gd name="T59" fmla="*/ 3725 h 21600"/>
              <a:gd name="T60" fmla="*/ 14781 w 21600"/>
              <a:gd name="T61" fmla="*/ 3321 h 21600"/>
              <a:gd name="T62" fmla="*/ 15419 w 21600"/>
              <a:gd name="T63" fmla="*/ 2917 h 21600"/>
              <a:gd name="T64" fmla="*/ 16091 w 21600"/>
              <a:gd name="T65" fmla="*/ 2512 h 21600"/>
              <a:gd name="T66" fmla="*/ 16796 w 21600"/>
              <a:gd name="T67" fmla="*/ 2166 h 21600"/>
              <a:gd name="T68" fmla="*/ 17468 w 21600"/>
              <a:gd name="T69" fmla="*/ 1790 h 21600"/>
              <a:gd name="T70" fmla="*/ 18174 w 21600"/>
              <a:gd name="T71" fmla="*/ 1444 h 21600"/>
              <a:gd name="T72" fmla="*/ 18845 w 21600"/>
              <a:gd name="T73" fmla="*/ 1097 h 21600"/>
              <a:gd name="T74" fmla="*/ 19517 w 21600"/>
              <a:gd name="T75" fmla="*/ 809 h 21600"/>
              <a:gd name="T76" fmla="*/ 20223 w 21600"/>
              <a:gd name="T77" fmla="*/ 520 h 21600"/>
              <a:gd name="T78" fmla="*/ 20895 w 21600"/>
              <a:gd name="T79" fmla="*/ 260 h 21600"/>
              <a:gd name="T80" fmla="*/ 21600 w 21600"/>
              <a:gd name="T81" fmla="*/ 0 h 21600"/>
              <a:gd name="T82" fmla="*/ 13739 w 21600"/>
              <a:gd name="T83" fmla="*/ 5718 h 21600"/>
              <a:gd name="T84" fmla="*/ 13739 w 21600"/>
              <a:gd name="T85" fmla="*/ 571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600"/>
              <a:gd name="T130" fmla="*/ 0 h 21600"/>
              <a:gd name="T131" fmla="*/ 21600 w 21600"/>
              <a:gd name="T132" fmla="*/ 21600 h 216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600" h="21600">
                <a:moveTo>
                  <a:pt x="13739" y="5718"/>
                </a:moveTo>
                <a:lnTo>
                  <a:pt x="13437" y="6006"/>
                </a:lnTo>
                <a:lnTo>
                  <a:pt x="13135" y="6353"/>
                </a:lnTo>
                <a:lnTo>
                  <a:pt x="12832" y="6642"/>
                </a:lnTo>
                <a:lnTo>
                  <a:pt x="12564" y="6930"/>
                </a:lnTo>
                <a:lnTo>
                  <a:pt x="12295" y="7248"/>
                </a:lnTo>
                <a:lnTo>
                  <a:pt x="12093" y="7566"/>
                </a:lnTo>
                <a:lnTo>
                  <a:pt x="11959" y="7912"/>
                </a:lnTo>
                <a:lnTo>
                  <a:pt x="11858" y="8288"/>
                </a:lnTo>
                <a:lnTo>
                  <a:pt x="12295" y="21600"/>
                </a:lnTo>
                <a:lnTo>
                  <a:pt x="8129" y="20214"/>
                </a:lnTo>
                <a:lnTo>
                  <a:pt x="8129" y="19838"/>
                </a:lnTo>
                <a:lnTo>
                  <a:pt x="7894" y="19636"/>
                </a:lnTo>
                <a:lnTo>
                  <a:pt x="7525" y="19463"/>
                </a:lnTo>
                <a:lnTo>
                  <a:pt x="7189" y="19290"/>
                </a:lnTo>
                <a:lnTo>
                  <a:pt x="0" y="17846"/>
                </a:lnTo>
                <a:lnTo>
                  <a:pt x="403" y="16951"/>
                </a:lnTo>
                <a:lnTo>
                  <a:pt x="907" y="16084"/>
                </a:lnTo>
                <a:lnTo>
                  <a:pt x="1478" y="15276"/>
                </a:lnTo>
                <a:lnTo>
                  <a:pt x="2116" y="14438"/>
                </a:lnTo>
                <a:lnTo>
                  <a:pt x="2822" y="13659"/>
                </a:lnTo>
                <a:lnTo>
                  <a:pt x="3561" y="12850"/>
                </a:lnTo>
                <a:lnTo>
                  <a:pt x="4233" y="12099"/>
                </a:lnTo>
                <a:lnTo>
                  <a:pt x="4938" y="11291"/>
                </a:lnTo>
                <a:lnTo>
                  <a:pt x="10985" y="5920"/>
                </a:lnTo>
                <a:lnTo>
                  <a:pt x="11556" y="5458"/>
                </a:lnTo>
                <a:lnTo>
                  <a:pt x="12160" y="5053"/>
                </a:lnTo>
                <a:lnTo>
                  <a:pt x="12799" y="4563"/>
                </a:lnTo>
                <a:lnTo>
                  <a:pt x="13437" y="4158"/>
                </a:lnTo>
                <a:lnTo>
                  <a:pt x="14075" y="3725"/>
                </a:lnTo>
                <a:lnTo>
                  <a:pt x="14781" y="3321"/>
                </a:lnTo>
                <a:lnTo>
                  <a:pt x="15419" y="2917"/>
                </a:lnTo>
                <a:lnTo>
                  <a:pt x="16091" y="2512"/>
                </a:lnTo>
                <a:lnTo>
                  <a:pt x="16796" y="2166"/>
                </a:lnTo>
                <a:lnTo>
                  <a:pt x="17468" y="1790"/>
                </a:lnTo>
                <a:lnTo>
                  <a:pt x="18174" y="1444"/>
                </a:lnTo>
                <a:lnTo>
                  <a:pt x="18845" y="1097"/>
                </a:lnTo>
                <a:lnTo>
                  <a:pt x="19517" y="809"/>
                </a:lnTo>
                <a:lnTo>
                  <a:pt x="20223" y="520"/>
                </a:lnTo>
                <a:lnTo>
                  <a:pt x="20895" y="260"/>
                </a:lnTo>
                <a:lnTo>
                  <a:pt x="21600" y="0"/>
                </a:lnTo>
                <a:lnTo>
                  <a:pt x="13739" y="5718"/>
                </a:lnTo>
                <a:close/>
                <a:moveTo>
                  <a:pt x="13739" y="5718"/>
                </a:moveTo>
              </a:path>
            </a:pathLst>
          </a:custGeom>
          <a:solidFill>
            <a:srgbClr val="A5B6C8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1" name="AutoShape 8"/>
          <p:cNvSpPr>
            <a:spLocks noChangeArrowheads="1"/>
          </p:cNvSpPr>
          <p:nvPr/>
        </p:nvSpPr>
        <p:spPr bwMode="auto">
          <a:xfrm>
            <a:off x="5589985" y="2844031"/>
            <a:ext cx="896318" cy="628427"/>
          </a:xfrm>
          <a:custGeom>
            <a:avLst/>
            <a:gdLst>
              <a:gd name="T0" fmla="*/ 16936 w 21600"/>
              <a:gd name="T1" fmla="*/ 6273 h 21600"/>
              <a:gd name="T2" fmla="*/ 16286 w 21600"/>
              <a:gd name="T3" fmla="*/ 6109 h 21600"/>
              <a:gd name="T4" fmla="*/ 15598 w 21600"/>
              <a:gd name="T5" fmla="*/ 6055 h 21600"/>
              <a:gd name="T6" fmla="*/ 15254 w 21600"/>
              <a:gd name="T7" fmla="*/ 5509 h 21600"/>
              <a:gd name="T8" fmla="*/ 16057 w 21600"/>
              <a:gd name="T9" fmla="*/ 4745 h 21600"/>
              <a:gd name="T10" fmla="*/ 17739 w 21600"/>
              <a:gd name="T11" fmla="*/ 5182 h 21600"/>
              <a:gd name="T12" fmla="*/ 19306 w 21600"/>
              <a:gd name="T13" fmla="*/ 5564 h 21600"/>
              <a:gd name="T14" fmla="*/ 20530 w 21600"/>
              <a:gd name="T15" fmla="*/ 4691 h 21600"/>
              <a:gd name="T16" fmla="*/ 21103 w 21600"/>
              <a:gd name="T17" fmla="*/ 2673 h 21600"/>
              <a:gd name="T18" fmla="*/ 21485 w 21600"/>
              <a:gd name="T19" fmla="*/ 1582 h 21600"/>
              <a:gd name="T20" fmla="*/ 21218 w 21600"/>
              <a:gd name="T21" fmla="*/ 1036 h 21600"/>
              <a:gd name="T22" fmla="*/ 20491 w 21600"/>
              <a:gd name="T23" fmla="*/ 1473 h 21600"/>
              <a:gd name="T24" fmla="*/ 19650 w 21600"/>
              <a:gd name="T25" fmla="*/ 1964 h 21600"/>
              <a:gd name="T26" fmla="*/ 18809 w 21600"/>
              <a:gd name="T27" fmla="*/ 2127 h 21600"/>
              <a:gd name="T28" fmla="*/ 17509 w 21600"/>
              <a:gd name="T29" fmla="*/ 1636 h 21600"/>
              <a:gd name="T30" fmla="*/ 15598 w 21600"/>
              <a:gd name="T31" fmla="*/ 1091 h 21600"/>
              <a:gd name="T32" fmla="*/ 13686 w 21600"/>
              <a:gd name="T33" fmla="*/ 436 h 21600"/>
              <a:gd name="T34" fmla="*/ 12463 w 21600"/>
              <a:gd name="T35" fmla="*/ 55 h 21600"/>
              <a:gd name="T36" fmla="*/ 11584 w 21600"/>
              <a:gd name="T37" fmla="*/ 55 h 21600"/>
              <a:gd name="T38" fmla="*/ 10360 w 21600"/>
              <a:gd name="T39" fmla="*/ 109 h 21600"/>
              <a:gd name="T40" fmla="*/ 9328 w 21600"/>
              <a:gd name="T41" fmla="*/ 273 h 21600"/>
              <a:gd name="T42" fmla="*/ 8334 w 21600"/>
              <a:gd name="T43" fmla="*/ 545 h 21600"/>
              <a:gd name="T44" fmla="*/ 6881 w 21600"/>
              <a:gd name="T45" fmla="*/ 1800 h 21600"/>
              <a:gd name="T46" fmla="*/ 5046 w 21600"/>
              <a:gd name="T47" fmla="*/ 4145 h 21600"/>
              <a:gd name="T48" fmla="*/ 3173 w 21600"/>
              <a:gd name="T49" fmla="*/ 6545 h 21600"/>
              <a:gd name="T50" fmla="*/ 1185 w 21600"/>
              <a:gd name="T51" fmla="*/ 8509 h 21600"/>
              <a:gd name="T52" fmla="*/ 0 w 21600"/>
              <a:gd name="T53" fmla="*/ 10582 h 21600"/>
              <a:gd name="T54" fmla="*/ 1453 w 21600"/>
              <a:gd name="T55" fmla="*/ 10255 h 21600"/>
              <a:gd name="T56" fmla="*/ 2905 w 21600"/>
              <a:gd name="T57" fmla="*/ 9545 h 21600"/>
              <a:gd name="T58" fmla="*/ 4205 w 21600"/>
              <a:gd name="T59" fmla="*/ 8455 h 21600"/>
              <a:gd name="T60" fmla="*/ 5429 w 21600"/>
              <a:gd name="T61" fmla="*/ 7145 h 21600"/>
              <a:gd name="T62" fmla="*/ 5926 w 21600"/>
              <a:gd name="T63" fmla="*/ 8836 h 21600"/>
              <a:gd name="T64" fmla="*/ 5352 w 21600"/>
              <a:gd name="T65" fmla="*/ 13309 h 21600"/>
              <a:gd name="T66" fmla="*/ 4473 w 21600"/>
              <a:gd name="T67" fmla="*/ 18000 h 21600"/>
              <a:gd name="T68" fmla="*/ 3785 w 21600"/>
              <a:gd name="T69" fmla="*/ 21164 h 21600"/>
              <a:gd name="T70" fmla="*/ 4244 w 21600"/>
              <a:gd name="T71" fmla="*/ 21273 h 21600"/>
              <a:gd name="T72" fmla="*/ 5773 w 21600"/>
              <a:gd name="T73" fmla="*/ 20673 h 21600"/>
              <a:gd name="T74" fmla="*/ 7608 w 21600"/>
              <a:gd name="T75" fmla="*/ 19964 h 21600"/>
              <a:gd name="T76" fmla="*/ 9672 w 21600"/>
              <a:gd name="T77" fmla="*/ 19200 h 21600"/>
              <a:gd name="T78" fmla="*/ 11851 w 21600"/>
              <a:gd name="T79" fmla="*/ 18600 h 21600"/>
              <a:gd name="T80" fmla="*/ 13992 w 21600"/>
              <a:gd name="T81" fmla="*/ 17945 h 21600"/>
              <a:gd name="T82" fmla="*/ 15980 w 21600"/>
              <a:gd name="T83" fmla="*/ 17400 h 21600"/>
              <a:gd name="T84" fmla="*/ 17662 w 21600"/>
              <a:gd name="T85" fmla="*/ 17073 h 21600"/>
              <a:gd name="T86" fmla="*/ 18389 w 21600"/>
              <a:gd name="T87" fmla="*/ 15709 h 21600"/>
              <a:gd name="T88" fmla="*/ 18083 w 21600"/>
              <a:gd name="T89" fmla="*/ 9382 h 21600"/>
              <a:gd name="T90" fmla="*/ 17242 w 21600"/>
              <a:gd name="T91" fmla="*/ 6545 h 21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600"/>
              <a:gd name="T139" fmla="*/ 0 h 21600"/>
              <a:gd name="T140" fmla="*/ 21600 w 21600"/>
              <a:gd name="T141" fmla="*/ 21600 h 216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600" h="21600">
                <a:moveTo>
                  <a:pt x="17242" y="6545"/>
                </a:moveTo>
                <a:lnTo>
                  <a:pt x="16936" y="6273"/>
                </a:lnTo>
                <a:lnTo>
                  <a:pt x="16630" y="6109"/>
                </a:lnTo>
                <a:lnTo>
                  <a:pt x="16286" y="6109"/>
                </a:lnTo>
                <a:lnTo>
                  <a:pt x="15904" y="6055"/>
                </a:lnTo>
                <a:lnTo>
                  <a:pt x="15598" y="6055"/>
                </a:lnTo>
                <a:lnTo>
                  <a:pt x="15368" y="5782"/>
                </a:lnTo>
                <a:lnTo>
                  <a:pt x="15254" y="5509"/>
                </a:lnTo>
                <a:lnTo>
                  <a:pt x="15330" y="4909"/>
                </a:lnTo>
                <a:lnTo>
                  <a:pt x="16057" y="4745"/>
                </a:lnTo>
                <a:lnTo>
                  <a:pt x="16898" y="4855"/>
                </a:lnTo>
                <a:lnTo>
                  <a:pt x="17739" y="5182"/>
                </a:lnTo>
                <a:lnTo>
                  <a:pt x="18580" y="5509"/>
                </a:lnTo>
                <a:lnTo>
                  <a:pt x="19306" y="5564"/>
                </a:lnTo>
                <a:lnTo>
                  <a:pt x="20033" y="5400"/>
                </a:lnTo>
                <a:lnTo>
                  <a:pt x="20530" y="4691"/>
                </a:lnTo>
                <a:lnTo>
                  <a:pt x="20912" y="3273"/>
                </a:lnTo>
                <a:lnTo>
                  <a:pt x="21103" y="2673"/>
                </a:lnTo>
                <a:lnTo>
                  <a:pt x="21332" y="2127"/>
                </a:lnTo>
                <a:lnTo>
                  <a:pt x="21485" y="1582"/>
                </a:lnTo>
                <a:lnTo>
                  <a:pt x="21600" y="927"/>
                </a:lnTo>
                <a:lnTo>
                  <a:pt x="21218" y="1036"/>
                </a:lnTo>
                <a:lnTo>
                  <a:pt x="20874" y="1255"/>
                </a:lnTo>
                <a:lnTo>
                  <a:pt x="20491" y="1473"/>
                </a:lnTo>
                <a:lnTo>
                  <a:pt x="20071" y="1745"/>
                </a:lnTo>
                <a:lnTo>
                  <a:pt x="19650" y="1964"/>
                </a:lnTo>
                <a:lnTo>
                  <a:pt x="19230" y="2127"/>
                </a:lnTo>
                <a:lnTo>
                  <a:pt x="18809" y="2127"/>
                </a:lnTo>
                <a:lnTo>
                  <a:pt x="18274" y="1909"/>
                </a:lnTo>
                <a:lnTo>
                  <a:pt x="17509" y="1636"/>
                </a:lnTo>
                <a:lnTo>
                  <a:pt x="16554" y="1418"/>
                </a:lnTo>
                <a:lnTo>
                  <a:pt x="15598" y="1091"/>
                </a:lnTo>
                <a:lnTo>
                  <a:pt x="14604" y="764"/>
                </a:lnTo>
                <a:lnTo>
                  <a:pt x="13686" y="436"/>
                </a:lnTo>
                <a:lnTo>
                  <a:pt x="12960" y="218"/>
                </a:lnTo>
                <a:lnTo>
                  <a:pt x="12463" y="55"/>
                </a:lnTo>
                <a:lnTo>
                  <a:pt x="12310" y="0"/>
                </a:lnTo>
                <a:lnTo>
                  <a:pt x="11584" y="55"/>
                </a:lnTo>
                <a:lnTo>
                  <a:pt x="10896" y="55"/>
                </a:lnTo>
                <a:lnTo>
                  <a:pt x="10360" y="109"/>
                </a:lnTo>
                <a:lnTo>
                  <a:pt x="9825" y="218"/>
                </a:lnTo>
                <a:lnTo>
                  <a:pt x="9328" y="273"/>
                </a:lnTo>
                <a:lnTo>
                  <a:pt x="8831" y="382"/>
                </a:lnTo>
                <a:lnTo>
                  <a:pt x="8334" y="545"/>
                </a:lnTo>
                <a:lnTo>
                  <a:pt x="7837" y="764"/>
                </a:lnTo>
                <a:lnTo>
                  <a:pt x="6881" y="1800"/>
                </a:lnTo>
                <a:lnTo>
                  <a:pt x="6002" y="2945"/>
                </a:lnTo>
                <a:lnTo>
                  <a:pt x="5046" y="4145"/>
                </a:lnTo>
                <a:lnTo>
                  <a:pt x="4129" y="5345"/>
                </a:lnTo>
                <a:lnTo>
                  <a:pt x="3173" y="6545"/>
                </a:lnTo>
                <a:lnTo>
                  <a:pt x="2179" y="7582"/>
                </a:lnTo>
                <a:lnTo>
                  <a:pt x="1185" y="8509"/>
                </a:lnTo>
                <a:lnTo>
                  <a:pt x="115" y="9218"/>
                </a:lnTo>
                <a:lnTo>
                  <a:pt x="0" y="10582"/>
                </a:lnTo>
                <a:lnTo>
                  <a:pt x="726" y="10527"/>
                </a:lnTo>
                <a:lnTo>
                  <a:pt x="1453" y="10255"/>
                </a:lnTo>
                <a:lnTo>
                  <a:pt x="2179" y="9982"/>
                </a:lnTo>
                <a:lnTo>
                  <a:pt x="2905" y="9545"/>
                </a:lnTo>
                <a:lnTo>
                  <a:pt x="3594" y="9000"/>
                </a:lnTo>
                <a:lnTo>
                  <a:pt x="4205" y="8455"/>
                </a:lnTo>
                <a:lnTo>
                  <a:pt x="4855" y="7800"/>
                </a:lnTo>
                <a:lnTo>
                  <a:pt x="5429" y="7145"/>
                </a:lnTo>
                <a:lnTo>
                  <a:pt x="6002" y="7145"/>
                </a:lnTo>
                <a:lnTo>
                  <a:pt x="5926" y="8836"/>
                </a:lnTo>
                <a:lnTo>
                  <a:pt x="5696" y="11018"/>
                </a:lnTo>
                <a:lnTo>
                  <a:pt x="5352" y="13309"/>
                </a:lnTo>
                <a:lnTo>
                  <a:pt x="4932" y="15764"/>
                </a:lnTo>
                <a:lnTo>
                  <a:pt x="4473" y="18000"/>
                </a:lnTo>
                <a:lnTo>
                  <a:pt x="4091" y="19855"/>
                </a:lnTo>
                <a:lnTo>
                  <a:pt x="3785" y="21164"/>
                </a:lnTo>
                <a:lnTo>
                  <a:pt x="3708" y="21600"/>
                </a:lnTo>
                <a:lnTo>
                  <a:pt x="4244" y="21273"/>
                </a:lnTo>
                <a:lnTo>
                  <a:pt x="4970" y="21000"/>
                </a:lnTo>
                <a:lnTo>
                  <a:pt x="5773" y="20673"/>
                </a:lnTo>
                <a:lnTo>
                  <a:pt x="6652" y="20345"/>
                </a:lnTo>
                <a:lnTo>
                  <a:pt x="7608" y="19964"/>
                </a:lnTo>
                <a:lnTo>
                  <a:pt x="8602" y="19636"/>
                </a:lnTo>
                <a:lnTo>
                  <a:pt x="9672" y="19200"/>
                </a:lnTo>
                <a:lnTo>
                  <a:pt x="10781" y="18927"/>
                </a:lnTo>
                <a:lnTo>
                  <a:pt x="11851" y="18600"/>
                </a:lnTo>
                <a:lnTo>
                  <a:pt x="12922" y="18273"/>
                </a:lnTo>
                <a:lnTo>
                  <a:pt x="13992" y="17945"/>
                </a:lnTo>
                <a:lnTo>
                  <a:pt x="15063" y="17618"/>
                </a:lnTo>
                <a:lnTo>
                  <a:pt x="15980" y="17400"/>
                </a:lnTo>
                <a:lnTo>
                  <a:pt x="16821" y="17236"/>
                </a:lnTo>
                <a:lnTo>
                  <a:pt x="17662" y="17073"/>
                </a:lnTo>
                <a:lnTo>
                  <a:pt x="18350" y="16909"/>
                </a:lnTo>
                <a:lnTo>
                  <a:pt x="18389" y="15709"/>
                </a:lnTo>
                <a:lnTo>
                  <a:pt x="18350" y="12818"/>
                </a:lnTo>
                <a:lnTo>
                  <a:pt x="18083" y="9382"/>
                </a:lnTo>
                <a:lnTo>
                  <a:pt x="17242" y="6545"/>
                </a:lnTo>
                <a:close/>
                <a:moveTo>
                  <a:pt x="17242" y="6545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2" name="AutoShape 9"/>
          <p:cNvSpPr>
            <a:spLocks noChangeArrowheads="1"/>
          </p:cNvSpPr>
          <p:nvPr/>
        </p:nvSpPr>
        <p:spPr bwMode="auto">
          <a:xfrm>
            <a:off x="4848821" y="1325984"/>
            <a:ext cx="1664271" cy="1673201"/>
          </a:xfrm>
          <a:custGeom>
            <a:avLst/>
            <a:gdLst>
              <a:gd name="T0" fmla="*/ 206 w 21600"/>
              <a:gd name="T1" fmla="*/ 13095 h 21600"/>
              <a:gd name="T2" fmla="*/ 1235 w 21600"/>
              <a:gd name="T3" fmla="*/ 12439 h 21600"/>
              <a:gd name="T4" fmla="*/ 2986 w 21600"/>
              <a:gd name="T5" fmla="*/ 11456 h 21600"/>
              <a:gd name="T6" fmla="*/ 5395 w 21600"/>
              <a:gd name="T7" fmla="*/ 10308 h 21600"/>
              <a:gd name="T8" fmla="*/ 8442 w 21600"/>
              <a:gd name="T9" fmla="*/ 9140 h 21600"/>
              <a:gd name="T10" fmla="*/ 14187 w 21600"/>
              <a:gd name="T11" fmla="*/ 7398 h 21600"/>
              <a:gd name="T12" fmla="*/ 14517 w 21600"/>
              <a:gd name="T13" fmla="*/ 5820 h 21600"/>
              <a:gd name="T14" fmla="*/ 13796 w 21600"/>
              <a:gd name="T15" fmla="*/ 5574 h 21600"/>
              <a:gd name="T16" fmla="*/ 13014 w 21600"/>
              <a:gd name="T17" fmla="*/ 6087 h 21600"/>
              <a:gd name="T18" fmla="*/ 12108 w 21600"/>
              <a:gd name="T19" fmla="*/ 6414 h 21600"/>
              <a:gd name="T20" fmla="*/ 12355 w 21600"/>
              <a:gd name="T21" fmla="*/ 5308 h 21600"/>
              <a:gd name="T22" fmla="*/ 13199 w 21600"/>
              <a:gd name="T23" fmla="*/ 3976 h 21600"/>
              <a:gd name="T24" fmla="*/ 14578 w 21600"/>
              <a:gd name="T25" fmla="*/ 3258 h 21600"/>
              <a:gd name="T26" fmla="*/ 14640 w 21600"/>
              <a:gd name="T27" fmla="*/ 2746 h 21600"/>
              <a:gd name="T28" fmla="*/ 14311 w 21600"/>
              <a:gd name="T29" fmla="*/ 1906 h 21600"/>
              <a:gd name="T30" fmla="*/ 14887 w 21600"/>
              <a:gd name="T31" fmla="*/ 799 h 21600"/>
              <a:gd name="T32" fmla="*/ 15155 w 21600"/>
              <a:gd name="T33" fmla="*/ 410 h 21600"/>
              <a:gd name="T34" fmla="*/ 15587 w 21600"/>
              <a:gd name="T35" fmla="*/ 143 h 21600"/>
              <a:gd name="T36" fmla="*/ 16061 w 21600"/>
              <a:gd name="T37" fmla="*/ 0 h 21600"/>
              <a:gd name="T38" fmla="*/ 16576 w 21600"/>
              <a:gd name="T39" fmla="*/ 82 h 21600"/>
              <a:gd name="T40" fmla="*/ 17029 w 21600"/>
              <a:gd name="T41" fmla="*/ 328 h 21600"/>
              <a:gd name="T42" fmla="*/ 17420 w 21600"/>
              <a:gd name="T43" fmla="*/ 922 h 21600"/>
              <a:gd name="T44" fmla="*/ 18058 w 21600"/>
              <a:gd name="T45" fmla="*/ 1619 h 21600"/>
              <a:gd name="T46" fmla="*/ 18141 w 21600"/>
              <a:gd name="T47" fmla="*/ 2869 h 21600"/>
              <a:gd name="T48" fmla="*/ 21106 w 21600"/>
              <a:gd name="T49" fmla="*/ 2398 h 21600"/>
              <a:gd name="T50" fmla="*/ 21600 w 21600"/>
              <a:gd name="T51" fmla="*/ 2562 h 21600"/>
              <a:gd name="T52" fmla="*/ 21394 w 21600"/>
              <a:gd name="T53" fmla="*/ 3791 h 21600"/>
              <a:gd name="T54" fmla="*/ 20859 w 21600"/>
              <a:gd name="T55" fmla="*/ 4877 h 21600"/>
              <a:gd name="T56" fmla="*/ 19891 w 21600"/>
              <a:gd name="T57" fmla="*/ 5369 h 21600"/>
              <a:gd name="T58" fmla="*/ 19809 w 21600"/>
              <a:gd name="T59" fmla="*/ 5718 h 21600"/>
              <a:gd name="T60" fmla="*/ 20200 w 21600"/>
              <a:gd name="T61" fmla="*/ 7009 h 21600"/>
              <a:gd name="T62" fmla="*/ 20591 w 21600"/>
              <a:gd name="T63" fmla="*/ 7501 h 21600"/>
              <a:gd name="T64" fmla="*/ 21065 w 21600"/>
              <a:gd name="T65" fmla="*/ 7460 h 21600"/>
              <a:gd name="T66" fmla="*/ 21374 w 21600"/>
              <a:gd name="T67" fmla="*/ 7767 h 21600"/>
              <a:gd name="T68" fmla="*/ 21271 w 21600"/>
              <a:gd name="T69" fmla="*/ 9857 h 21600"/>
              <a:gd name="T70" fmla="*/ 20529 w 21600"/>
              <a:gd name="T71" fmla="*/ 10902 h 21600"/>
              <a:gd name="T72" fmla="*/ 19232 w 21600"/>
              <a:gd name="T73" fmla="*/ 11476 h 21600"/>
              <a:gd name="T74" fmla="*/ 18635 w 21600"/>
              <a:gd name="T75" fmla="*/ 11743 h 21600"/>
              <a:gd name="T76" fmla="*/ 8236 w 21600"/>
              <a:gd name="T77" fmla="*/ 20391 h 21600"/>
              <a:gd name="T78" fmla="*/ 7722 w 21600"/>
              <a:gd name="T79" fmla="*/ 21211 h 21600"/>
              <a:gd name="T80" fmla="*/ 6630 w 21600"/>
              <a:gd name="T81" fmla="*/ 21436 h 21600"/>
              <a:gd name="T82" fmla="*/ 4880 w 21600"/>
              <a:gd name="T83" fmla="*/ 21170 h 21600"/>
              <a:gd name="T84" fmla="*/ 3109 w 21600"/>
              <a:gd name="T85" fmla="*/ 20903 h 21600"/>
              <a:gd name="T86" fmla="*/ 1503 w 21600"/>
              <a:gd name="T87" fmla="*/ 20637 h 21600"/>
              <a:gd name="T88" fmla="*/ 453 w 21600"/>
              <a:gd name="T89" fmla="*/ 20452 h 21600"/>
              <a:gd name="T90" fmla="*/ 0 w 21600"/>
              <a:gd name="T91" fmla="*/ 13259 h 21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600"/>
              <a:gd name="T139" fmla="*/ 0 h 21600"/>
              <a:gd name="T140" fmla="*/ 21600 w 21600"/>
              <a:gd name="T141" fmla="*/ 21600 h 216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600" h="21600">
                <a:moveTo>
                  <a:pt x="0" y="13259"/>
                </a:moveTo>
                <a:lnTo>
                  <a:pt x="62" y="13198"/>
                </a:lnTo>
                <a:lnTo>
                  <a:pt x="206" y="13095"/>
                </a:lnTo>
                <a:lnTo>
                  <a:pt x="474" y="12931"/>
                </a:lnTo>
                <a:lnTo>
                  <a:pt x="824" y="12706"/>
                </a:lnTo>
                <a:lnTo>
                  <a:pt x="1235" y="12439"/>
                </a:lnTo>
                <a:lnTo>
                  <a:pt x="1709" y="12153"/>
                </a:lnTo>
                <a:lnTo>
                  <a:pt x="2327" y="11804"/>
                </a:lnTo>
                <a:lnTo>
                  <a:pt x="2986" y="11456"/>
                </a:lnTo>
                <a:lnTo>
                  <a:pt x="3706" y="11087"/>
                </a:lnTo>
                <a:lnTo>
                  <a:pt x="4530" y="10698"/>
                </a:lnTo>
                <a:lnTo>
                  <a:pt x="5395" y="10308"/>
                </a:lnTo>
                <a:lnTo>
                  <a:pt x="6363" y="9919"/>
                </a:lnTo>
                <a:lnTo>
                  <a:pt x="7392" y="9529"/>
                </a:lnTo>
                <a:lnTo>
                  <a:pt x="8442" y="9140"/>
                </a:lnTo>
                <a:lnTo>
                  <a:pt x="9575" y="8751"/>
                </a:lnTo>
                <a:lnTo>
                  <a:pt x="10790" y="8423"/>
                </a:lnTo>
                <a:lnTo>
                  <a:pt x="14187" y="7398"/>
                </a:lnTo>
                <a:lnTo>
                  <a:pt x="14373" y="6886"/>
                </a:lnTo>
                <a:lnTo>
                  <a:pt x="14517" y="6353"/>
                </a:lnTo>
                <a:lnTo>
                  <a:pt x="14517" y="5820"/>
                </a:lnTo>
                <a:lnTo>
                  <a:pt x="14373" y="5267"/>
                </a:lnTo>
                <a:lnTo>
                  <a:pt x="14105" y="5390"/>
                </a:lnTo>
                <a:lnTo>
                  <a:pt x="13796" y="5574"/>
                </a:lnTo>
                <a:lnTo>
                  <a:pt x="13528" y="5718"/>
                </a:lnTo>
                <a:lnTo>
                  <a:pt x="13281" y="5902"/>
                </a:lnTo>
                <a:lnTo>
                  <a:pt x="13014" y="6087"/>
                </a:lnTo>
                <a:lnTo>
                  <a:pt x="12725" y="6230"/>
                </a:lnTo>
                <a:lnTo>
                  <a:pt x="12416" y="6353"/>
                </a:lnTo>
                <a:lnTo>
                  <a:pt x="12108" y="6414"/>
                </a:lnTo>
                <a:lnTo>
                  <a:pt x="11716" y="6169"/>
                </a:lnTo>
                <a:lnTo>
                  <a:pt x="12046" y="5779"/>
                </a:lnTo>
                <a:lnTo>
                  <a:pt x="12355" y="5308"/>
                </a:lnTo>
                <a:lnTo>
                  <a:pt x="12622" y="4857"/>
                </a:lnTo>
                <a:lnTo>
                  <a:pt x="12890" y="4406"/>
                </a:lnTo>
                <a:lnTo>
                  <a:pt x="13199" y="3976"/>
                </a:lnTo>
                <a:lnTo>
                  <a:pt x="13569" y="3627"/>
                </a:lnTo>
                <a:lnTo>
                  <a:pt x="14023" y="3381"/>
                </a:lnTo>
                <a:lnTo>
                  <a:pt x="14578" y="3258"/>
                </a:lnTo>
                <a:lnTo>
                  <a:pt x="15155" y="2951"/>
                </a:lnTo>
                <a:lnTo>
                  <a:pt x="14887" y="2849"/>
                </a:lnTo>
                <a:lnTo>
                  <a:pt x="14640" y="2746"/>
                </a:lnTo>
                <a:lnTo>
                  <a:pt x="14434" y="2562"/>
                </a:lnTo>
                <a:lnTo>
                  <a:pt x="14290" y="2357"/>
                </a:lnTo>
                <a:lnTo>
                  <a:pt x="14311" y="1906"/>
                </a:lnTo>
                <a:lnTo>
                  <a:pt x="14558" y="1557"/>
                </a:lnTo>
                <a:lnTo>
                  <a:pt x="14805" y="1189"/>
                </a:lnTo>
                <a:lnTo>
                  <a:pt x="14887" y="799"/>
                </a:lnTo>
                <a:lnTo>
                  <a:pt x="14949" y="656"/>
                </a:lnTo>
                <a:lnTo>
                  <a:pt x="15031" y="533"/>
                </a:lnTo>
                <a:lnTo>
                  <a:pt x="15155" y="410"/>
                </a:lnTo>
                <a:lnTo>
                  <a:pt x="15320" y="328"/>
                </a:lnTo>
                <a:lnTo>
                  <a:pt x="15423" y="225"/>
                </a:lnTo>
                <a:lnTo>
                  <a:pt x="15587" y="143"/>
                </a:lnTo>
                <a:lnTo>
                  <a:pt x="15732" y="82"/>
                </a:lnTo>
                <a:lnTo>
                  <a:pt x="15876" y="20"/>
                </a:lnTo>
                <a:lnTo>
                  <a:pt x="16061" y="0"/>
                </a:lnTo>
                <a:lnTo>
                  <a:pt x="16246" y="0"/>
                </a:lnTo>
                <a:lnTo>
                  <a:pt x="16432" y="20"/>
                </a:lnTo>
                <a:lnTo>
                  <a:pt x="16576" y="82"/>
                </a:lnTo>
                <a:lnTo>
                  <a:pt x="16761" y="143"/>
                </a:lnTo>
                <a:lnTo>
                  <a:pt x="16905" y="225"/>
                </a:lnTo>
                <a:lnTo>
                  <a:pt x="17029" y="328"/>
                </a:lnTo>
                <a:lnTo>
                  <a:pt x="17173" y="430"/>
                </a:lnTo>
                <a:lnTo>
                  <a:pt x="17276" y="717"/>
                </a:lnTo>
                <a:lnTo>
                  <a:pt x="17420" y="922"/>
                </a:lnTo>
                <a:lnTo>
                  <a:pt x="17605" y="1107"/>
                </a:lnTo>
                <a:lnTo>
                  <a:pt x="17832" y="1250"/>
                </a:lnTo>
                <a:lnTo>
                  <a:pt x="18058" y="1619"/>
                </a:lnTo>
                <a:lnTo>
                  <a:pt x="18079" y="2008"/>
                </a:lnTo>
                <a:lnTo>
                  <a:pt x="18079" y="2459"/>
                </a:lnTo>
                <a:lnTo>
                  <a:pt x="18141" y="2869"/>
                </a:lnTo>
                <a:lnTo>
                  <a:pt x="19912" y="3525"/>
                </a:lnTo>
                <a:lnTo>
                  <a:pt x="20879" y="2418"/>
                </a:lnTo>
                <a:lnTo>
                  <a:pt x="21106" y="2398"/>
                </a:lnTo>
                <a:lnTo>
                  <a:pt x="21312" y="2398"/>
                </a:lnTo>
                <a:lnTo>
                  <a:pt x="21518" y="2480"/>
                </a:lnTo>
                <a:lnTo>
                  <a:pt x="21600" y="2562"/>
                </a:lnTo>
                <a:lnTo>
                  <a:pt x="21518" y="2992"/>
                </a:lnTo>
                <a:lnTo>
                  <a:pt x="21456" y="3381"/>
                </a:lnTo>
                <a:lnTo>
                  <a:pt x="21394" y="3791"/>
                </a:lnTo>
                <a:lnTo>
                  <a:pt x="21271" y="4222"/>
                </a:lnTo>
                <a:lnTo>
                  <a:pt x="21106" y="4591"/>
                </a:lnTo>
                <a:lnTo>
                  <a:pt x="20859" y="4877"/>
                </a:lnTo>
                <a:lnTo>
                  <a:pt x="20529" y="5144"/>
                </a:lnTo>
                <a:lnTo>
                  <a:pt x="20035" y="5328"/>
                </a:lnTo>
                <a:lnTo>
                  <a:pt x="19891" y="5369"/>
                </a:lnTo>
                <a:lnTo>
                  <a:pt x="19809" y="5451"/>
                </a:lnTo>
                <a:lnTo>
                  <a:pt x="19747" y="5574"/>
                </a:lnTo>
                <a:lnTo>
                  <a:pt x="19809" y="5718"/>
                </a:lnTo>
                <a:lnTo>
                  <a:pt x="20014" y="6148"/>
                </a:lnTo>
                <a:lnTo>
                  <a:pt x="20138" y="6599"/>
                </a:lnTo>
                <a:lnTo>
                  <a:pt x="20200" y="7009"/>
                </a:lnTo>
                <a:lnTo>
                  <a:pt x="20282" y="7460"/>
                </a:lnTo>
                <a:lnTo>
                  <a:pt x="20426" y="7501"/>
                </a:lnTo>
                <a:lnTo>
                  <a:pt x="20591" y="7501"/>
                </a:lnTo>
                <a:lnTo>
                  <a:pt x="20735" y="7460"/>
                </a:lnTo>
                <a:lnTo>
                  <a:pt x="20920" y="7460"/>
                </a:lnTo>
                <a:lnTo>
                  <a:pt x="21065" y="7460"/>
                </a:lnTo>
                <a:lnTo>
                  <a:pt x="21209" y="7501"/>
                </a:lnTo>
                <a:lnTo>
                  <a:pt x="21312" y="7583"/>
                </a:lnTo>
                <a:lnTo>
                  <a:pt x="21374" y="7767"/>
                </a:lnTo>
                <a:lnTo>
                  <a:pt x="21250" y="8443"/>
                </a:lnTo>
                <a:lnTo>
                  <a:pt x="21209" y="9140"/>
                </a:lnTo>
                <a:lnTo>
                  <a:pt x="21271" y="9857"/>
                </a:lnTo>
                <a:lnTo>
                  <a:pt x="21374" y="10554"/>
                </a:lnTo>
                <a:lnTo>
                  <a:pt x="20982" y="10698"/>
                </a:lnTo>
                <a:lnTo>
                  <a:pt x="20529" y="10902"/>
                </a:lnTo>
                <a:lnTo>
                  <a:pt x="20076" y="11087"/>
                </a:lnTo>
                <a:lnTo>
                  <a:pt x="19644" y="11312"/>
                </a:lnTo>
                <a:lnTo>
                  <a:pt x="19232" y="11476"/>
                </a:lnTo>
                <a:lnTo>
                  <a:pt x="18923" y="11640"/>
                </a:lnTo>
                <a:lnTo>
                  <a:pt x="18717" y="11722"/>
                </a:lnTo>
                <a:lnTo>
                  <a:pt x="18635" y="11743"/>
                </a:lnTo>
                <a:lnTo>
                  <a:pt x="14496" y="14304"/>
                </a:lnTo>
                <a:lnTo>
                  <a:pt x="11613" y="16743"/>
                </a:lnTo>
                <a:lnTo>
                  <a:pt x="8236" y="20391"/>
                </a:lnTo>
                <a:lnTo>
                  <a:pt x="8051" y="20657"/>
                </a:lnTo>
                <a:lnTo>
                  <a:pt x="7866" y="20903"/>
                </a:lnTo>
                <a:lnTo>
                  <a:pt x="7722" y="21211"/>
                </a:lnTo>
                <a:lnTo>
                  <a:pt x="7598" y="21600"/>
                </a:lnTo>
                <a:lnTo>
                  <a:pt x="7145" y="21539"/>
                </a:lnTo>
                <a:lnTo>
                  <a:pt x="6630" y="21436"/>
                </a:lnTo>
                <a:lnTo>
                  <a:pt x="6095" y="21354"/>
                </a:lnTo>
                <a:lnTo>
                  <a:pt x="5477" y="21272"/>
                </a:lnTo>
                <a:lnTo>
                  <a:pt x="4880" y="21170"/>
                </a:lnTo>
                <a:lnTo>
                  <a:pt x="4283" y="21088"/>
                </a:lnTo>
                <a:lnTo>
                  <a:pt x="3686" y="20985"/>
                </a:lnTo>
                <a:lnTo>
                  <a:pt x="3109" y="20903"/>
                </a:lnTo>
                <a:lnTo>
                  <a:pt x="2533" y="20821"/>
                </a:lnTo>
                <a:lnTo>
                  <a:pt x="1997" y="20719"/>
                </a:lnTo>
                <a:lnTo>
                  <a:pt x="1503" y="20637"/>
                </a:lnTo>
                <a:lnTo>
                  <a:pt x="1091" y="20575"/>
                </a:lnTo>
                <a:lnTo>
                  <a:pt x="721" y="20493"/>
                </a:lnTo>
                <a:lnTo>
                  <a:pt x="453" y="20452"/>
                </a:lnTo>
                <a:lnTo>
                  <a:pt x="268" y="20432"/>
                </a:lnTo>
                <a:lnTo>
                  <a:pt x="185" y="20391"/>
                </a:lnTo>
                <a:lnTo>
                  <a:pt x="0" y="13259"/>
                </a:lnTo>
                <a:close/>
                <a:moveTo>
                  <a:pt x="0" y="13259"/>
                </a:move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3" name="AutoShape 10"/>
          <p:cNvSpPr>
            <a:spLocks noChangeArrowheads="1"/>
          </p:cNvSpPr>
          <p:nvPr/>
        </p:nvSpPr>
        <p:spPr bwMode="auto">
          <a:xfrm>
            <a:off x="5991820" y="1361702"/>
            <a:ext cx="219894" cy="197570"/>
          </a:xfrm>
          <a:custGeom>
            <a:avLst/>
            <a:gdLst>
              <a:gd name="T0" fmla="*/ 15695 w 21600"/>
              <a:gd name="T1" fmla="*/ 3110 h 21600"/>
              <a:gd name="T2" fmla="*/ 15384 w 21600"/>
              <a:gd name="T3" fmla="*/ 4666 h 21600"/>
              <a:gd name="T4" fmla="*/ 15695 w 21600"/>
              <a:gd name="T5" fmla="*/ 5875 h 21600"/>
              <a:gd name="T6" fmla="*/ 16317 w 21600"/>
              <a:gd name="T7" fmla="*/ 6912 h 21600"/>
              <a:gd name="T8" fmla="*/ 17404 w 21600"/>
              <a:gd name="T9" fmla="*/ 7603 h 21600"/>
              <a:gd name="T10" fmla="*/ 18647 w 21600"/>
              <a:gd name="T11" fmla="*/ 8467 h 21600"/>
              <a:gd name="T12" fmla="*/ 19735 w 21600"/>
              <a:gd name="T13" fmla="*/ 9158 h 21600"/>
              <a:gd name="T14" fmla="*/ 20823 w 21600"/>
              <a:gd name="T15" fmla="*/ 10195 h 21600"/>
              <a:gd name="T16" fmla="*/ 21600 w 21600"/>
              <a:gd name="T17" fmla="*/ 11232 h 21600"/>
              <a:gd name="T18" fmla="*/ 21134 w 21600"/>
              <a:gd name="T19" fmla="*/ 21600 h 21600"/>
              <a:gd name="T20" fmla="*/ 18647 w 21600"/>
              <a:gd name="T21" fmla="*/ 20390 h 21600"/>
              <a:gd name="T22" fmla="*/ 16161 w 21600"/>
              <a:gd name="T23" fmla="*/ 19526 h 21600"/>
              <a:gd name="T24" fmla="*/ 13364 w 21600"/>
              <a:gd name="T25" fmla="*/ 19008 h 21600"/>
              <a:gd name="T26" fmla="*/ 10567 w 21600"/>
              <a:gd name="T27" fmla="*/ 18490 h 21600"/>
              <a:gd name="T28" fmla="*/ 7925 w 21600"/>
              <a:gd name="T29" fmla="*/ 18317 h 21600"/>
              <a:gd name="T30" fmla="*/ 5128 w 21600"/>
              <a:gd name="T31" fmla="*/ 17971 h 21600"/>
              <a:gd name="T32" fmla="*/ 2642 w 21600"/>
              <a:gd name="T33" fmla="*/ 17280 h 21600"/>
              <a:gd name="T34" fmla="*/ 466 w 21600"/>
              <a:gd name="T35" fmla="*/ 16243 h 21600"/>
              <a:gd name="T36" fmla="*/ 0 w 21600"/>
              <a:gd name="T37" fmla="*/ 14688 h 21600"/>
              <a:gd name="T38" fmla="*/ 0 w 21600"/>
              <a:gd name="T39" fmla="*/ 12960 h 21600"/>
              <a:gd name="T40" fmla="*/ 622 w 21600"/>
              <a:gd name="T41" fmla="*/ 11405 h 21600"/>
              <a:gd name="T42" fmla="*/ 1554 w 21600"/>
              <a:gd name="T43" fmla="*/ 10541 h 21600"/>
              <a:gd name="T44" fmla="*/ 2486 w 21600"/>
              <a:gd name="T45" fmla="*/ 10886 h 21600"/>
              <a:gd name="T46" fmla="*/ 3108 w 21600"/>
              <a:gd name="T47" fmla="*/ 11405 h 21600"/>
              <a:gd name="T48" fmla="*/ 4040 w 21600"/>
              <a:gd name="T49" fmla="*/ 11750 h 21600"/>
              <a:gd name="T50" fmla="*/ 4973 w 21600"/>
              <a:gd name="T51" fmla="*/ 11750 h 21600"/>
              <a:gd name="T52" fmla="*/ 5594 w 21600"/>
              <a:gd name="T53" fmla="*/ 10886 h 21600"/>
              <a:gd name="T54" fmla="*/ 6060 w 21600"/>
              <a:gd name="T55" fmla="*/ 10022 h 21600"/>
              <a:gd name="T56" fmla="*/ 6371 w 21600"/>
              <a:gd name="T57" fmla="*/ 8986 h 21600"/>
              <a:gd name="T58" fmla="*/ 5905 w 21600"/>
              <a:gd name="T59" fmla="*/ 8122 h 21600"/>
              <a:gd name="T60" fmla="*/ 4662 w 21600"/>
              <a:gd name="T61" fmla="*/ 7430 h 21600"/>
              <a:gd name="T62" fmla="*/ 4040 w 21600"/>
              <a:gd name="T63" fmla="*/ 6221 h 21600"/>
              <a:gd name="T64" fmla="*/ 4040 w 21600"/>
              <a:gd name="T65" fmla="*/ 4838 h 21600"/>
              <a:gd name="T66" fmla="*/ 4506 w 21600"/>
              <a:gd name="T67" fmla="*/ 3629 h 21600"/>
              <a:gd name="T68" fmla="*/ 5905 w 21600"/>
              <a:gd name="T69" fmla="*/ 2419 h 21600"/>
              <a:gd name="T70" fmla="*/ 7148 w 21600"/>
              <a:gd name="T71" fmla="*/ 1037 h 21600"/>
              <a:gd name="T72" fmla="*/ 8547 w 21600"/>
              <a:gd name="T73" fmla="*/ 346 h 21600"/>
              <a:gd name="T74" fmla="*/ 10412 w 21600"/>
              <a:gd name="T75" fmla="*/ 0 h 21600"/>
              <a:gd name="T76" fmla="*/ 11810 w 21600"/>
              <a:gd name="T77" fmla="*/ 346 h 21600"/>
              <a:gd name="T78" fmla="*/ 13209 w 21600"/>
              <a:gd name="T79" fmla="*/ 1037 h 21600"/>
              <a:gd name="T80" fmla="*/ 14452 w 21600"/>
              <a:gd name="T81" fmla="*/ 2074 h 21600"/>
              <a:gd name="T82" fmla="*/ 15695 w 21600"/>
              <a:gd name="T83" fmla="*/ 3110 h 21600"/>
              <a:gd name="T84" fmla="*/ 15695 w 21600"/>
              <a:gd name="T85" fmla="*/ 3110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600"/>
              <a:gd name="T130" fmla="*/ 0 h 21600"/>
              <a:gd name="T131" fmla="*/ 21600 w 21600"/>
              <a:gd name="T132" fmla="*/ 21600 h 216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600" h="21600">
                <a:moveTo>
                  <a:pt x="15695" y="3110"/>
                </a:moveTo>
                <a:lnTo>
                  <a:pt x="15384" y="4666"/>
                </a:lnTo>
                <a:lnTo>
                  <a:pt x="15695" y="5875"/>
                </a:lnTo>
                <a:lnTo>
                  <a:pt x="16317" y="6912"/>
                </a:lnTo>
                <a:lnTo>
                  <a:pt x="17404" y="7603"/>
                </a:lnTo>
                <a:lnTo>
                  <a:pt x="18647" y="8467"/>
                </a:lnTo>
                <a:lnTo>
                  <a:pt x="19735" y="9158"/>
                </a:lnTo>
                <a:lnTo>
                  <a:pt x="20823" y="10195"/>
                </a:lnTo>
                <a:lnTo>
                  <a:pt x="21600" y="11232"/>
                </a:lnTo>
                <a:lnTo>
                  <a:pt x="21134" y="21600"/>
                </a:lnTo>
                <a:lnTo>
                  <a:pt x="18647" y="20390"/>
                </a:lnTo>
                <a:lnTo>
                  <a:pt x="16161" y="19526"/>
                </a:lnTo>
                <a:lnTo>
                  <a:pt x="13364" y="19008"/>
                </a:lnTo>
                <a:lnTo>
                  <a:pt x="10567" y="18490"/>
                </a:lnTo>
                <a:lnTo>
                  <a:pt x="7925" y="18317"/>
                </a:lnTo>
                <a:lnTo>
                  <a:pt x="5128" y="17971"/>
                </a:lnTo>
                <a:lnTo>
                  <a:pt x="2642" y="17280"/>
                </a:lnTo>
                <a:lnTo>
                  <a:pt x="466" y="16243"/>
                </a:lnTo>
                <a:lnTo>
                  <a:pt x="0" y="14688"/>
                </a:lnTo>
                <a:lnTo>
                  <a:pt x="0" y="12960"/>
                </a:lnTo>
                <a:lnTo>
                  <a:pt x="622" y="11405"/>
                </a:lnTo>
                <a:lnTo>
                  <a:pt x="1554" y="10541"/>
                </a:lnTo>
                <a:lnTo>
                  <a:pt x="2486" y="10886"/>
                </a:lnTo>
                <a:lnTo>
                  <a:pt x="3108" y="11405"/>
                </a:lnTo>
                <a:lnTo>
                  <a:pt x="4040" y="11750"/>
                </a:lnTo>
                <a:lnTo>
                  <a:pt x="4973" y="11750"/>
                </a:lnTo>
                <a:lnTo>
                  <a:pt x="5594" y="10886"/>
                </a:lnTo>
                <a:lnTo>
                  <a:pt x="6060" y="10022"/>
                </a:lnTo>
                <a:lnTo>
                  <a:pt x="6371" y="8986"/>
                </a:lnTo>
                <a:lnTo>
                  <a:pt x="5905" y="8122"/>
                </a:lnTo>
                <a:lnTo>
                  <a:pt x="4662" y="7430"/>
                </a:lnTo>
                <a:lnTo>
                  <a:pt x="4040" y="6221"/>
                </a:lnTo>
                <a:lnTo>
                  <a:pt x="4040" y="4838"/>
                </a:lnTo>
                <a:lnTo>
                  <a:pt x="4506" y="3629"/>
                </a:lnTo>
                <a:lnTo>
                  <a:pt x="5905" y="2419"/>
                </a:lnTo>
                <a:lnTo>
                  <a:pt x="7148" y="1037"/>
                </a:lnTo>
                <a:lnTo>
                  <a:pt x="8547" y="346"/>
                </a:lnTo>
                <a:lnTo>
                  <a:pt x="10412" y="0"/>
                </a:lnTo>
                <a:lnTo>
                  <a:pt x="11810" y="346"/>
                </a:lnTo>
                <a:lnTo>
                  <a:pt x="13209" y="1037"/>
                </a:lnTo>
                <a:lnTo>
                  <a:pt x="14452" y="2074"/>
                </a:lnTo>
                <a:lnTo>
                  <a:pt x="15695" y="3110"/>
                </a:lnTo>
                <a:close/>
                <a:moveTo>
                  <a:pt x="15695" y="3110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5813226" y="1567085"/>
            <a:ext cx="652984" cy="473273"/>
          </a:xfrm>
          <a:custGeom>
            <a:avLst/>
            <a:gdLst>
              <a:gd name="T0" fmla="*/ 15151 w 21600"/>
              <a:gd name="T1" fmla="*/ 949 h 21600"/>
              <a:gd name="T2" fmla="*/ 16986 w 21600"/>
              <a:gd name="T3" fmla="*/ 2481 h 21600"/>
              <a:gd name="T4" fmla="*/ 18821 w 21600"/>
              <a:gd name="T5" fmla="*/ 3576 h 21600"/>
              <a:gd name="T6" fmla="*/ 20289 w 21600"/>
              <a:gd name="T7" fmla="*/ 2481 h 21600"/>
              <a:gd name="T8" fmla="*/ 21495 w 21600"/>
              <a:gd name="T9" fmla="*/ 146 h 21600"/>
              <a:gd name="T10" fmla="*/ 21600 w 21600"/>
              <a:gd name="T11" fmla="*/ 1970 h 21600"/>
              <a:gd name="T12" fmla="*/ 21181 w 21600"/>
              <a:gd name="T13" fmla="*/ 3795 h 21600"/>
              <a:gd name="T14" fmla="*/ 20184 w 21600"/>
              <a:gd name="T15" fmla="*/ 5327 h 21600"/>
              <a:gd name="T16" fmla="*/ 18664 w 21600"/>
              <a:gd name="T17" fmla="*/ 6349 h 21600"/>
              <a:gd name="T18" fmla="*/ 17353 w 21600"/>
              <a:gd name="T19" fmla="*/ 5984 h 21600"/>
              <a:gd name="T20" fmla="*/ 16515 w 21600"/>
              <a:gd name="T21" fmla="*/ 6932 h 21600"/>
              <a:gd name="T22" fmla="*/ 17668 w 21600"/>
              <a:gd name="T23" fmla="*/ 11311 h 21600"/>
              <a:gd name="T24" fmla="*/ 18454 w 21600"/>
              <a:gd name="T25" fmla="*/ 15835 h 21600"/>
              <a:gd name="T26" fmla="*/ 16515 w 21600"/>
              <a:gd name="T27" fmla="*/ 16127 h 21600"/>
              <a:gd name="T28" fmla="*/ 14680 w 21600"/>
              <a:gd name="T29" fmla="*/ 16711 h 21600"/>
              <a:gd name="T30" fmla="*/ 12897 w 21600"/>
              <a:gd name="T31" fmla="*/ 17295 h 21600"/>
              <a:gd name="T32" fmla="*/ 11062 w 21600"/>
              <a:gd name="T33" fmla="*/ 18097 h 21600"/>
              <a:gd name="T34" fmla="*/ 9384 w 21600"/>
              <a:gd name="T35" fmla="*/ 18900 h 21600"/>
              <a:gd name="T36" fmla="*/ 7602 w 21600"/>
              <a:gd name="T37" fmla="*/ 19776 h 21600"/>
              <a:gd name="T38" fmla="*/ 5872 w 21600"/>
              <a:gd name="T39" fmla="*/ 20651 h 21600"/>
              <a:gd name="T40" fmla="*/ 4142 w 21600"/>
              <a:gd name="T41" fmla="*/ 21600 h 21600"/>
              <a:gd name="T42" fmla="*/ 4928 w 21600"/>
              <a:gd name="T43" fmla="*/ 18170 h 21600"/>
              <a:gd name="T44" fmla="*/ 5610 w 21600"/>
              <a:gd name="T45" fmla="*/ 14668 h 21600"/>
              <a:gd name="T46" fmla="*/ 6082 w 21600"/>
              <a:gd name="T47" fmla="*/ 11165 h 21600"/>
              <a:gd name="T48" fmla="*/ 6134 w 21600"/>
              <a:gd name="T49" fmla="*/ 7370 h 21600"/>
              <a:gd name="T50" fmla="*/ 5557 w 21600"/>
              <a:gd name="T51" fmla="*/ 6422 h 21600"/>
              <a:gd name="T52" fmla="*/ 4876 w 21600"/>
              <a:gd name="T53" fmla="*/ 5692 h 21600"/>
              <a:gd name="T54" fmla="*/ 4142 w 21600"/>
              <a:gd name="T55" fmla="*/ 5546 h 21600"/>
              <a:gd name="T56" fmla="*/ 3408 w 21600"/>
              <a:gd name="T57" fmla="*/ 6349 h 21600"/>
              <a:gd name="T58" fmla="*/ 3250 w 21600"/>
              <a:gd name="T59" fmla="*/ 3138 h 21600"/>
              <a:gd name="T60" fmla="*/ 5138 w 21600"/>
              <a:gd name="T61" fmla="*/ 2043 h 21600"/>
              <a:gd name="T62" fmla="*/ 6920 w 21600"/>
              <a:gd name="T63" fmla="*/ 803 h 21600"/>
              <a:gd name="T64" fmla="*/ 8860 w 21600"/>
              <a:gd name="T65" fmla="*/ 0 h 21600"/>
              <a:gd name="T66" fmla="*/ 11167 w 21600"/>
              <a:gd name="T67" fmla="*/ 584 h 21600"/>
              <a:gd name="T68" fmla="*/ 12320 w 21600"/>
              <a:gd name="T69" fmla="*/ 1314 h 21600"/>
              <a:gd name="T70" fmla="*/ 13002 w 21600"/>
              <a:gd name="T71" fmla="*/ 1605 h 21600"/>
              <a:gd name="T72" fmla="*/ 13526 w 21600"/>
              <a:gd name="T73" fmla="*/ 1386 h 21600"/>
              <a:gd name="T74" fmla="*/ 14208 w 21600"/>
              <a:gd name="T75" fmla="*/ 803 h 216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600"/>
              <a:gd name="T115" fmla="*/ 0 h 21600"/>
              <a:gd name="T116" fmla="*/ 21600 w 21600"/>
              <a:gd name="T117" fmla="*/ 21600 h 216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600" h="21600">
                <a:moveTo>
                  <a:pt x="14208" y="803"/>
                </a:moveTo>
                <a:lnTo>
                  <a:pt x="15151" y="949"/>
                </a:lnTo>
                <a:lnTo>
                  <a:pt x="16043" y="1605"/>
                </a:lnTo>
                <a:lnTo>
                  <a:pt x="16986" y="2481"/>
                </a:lnTo>
                <a:lnTo>
                  <a:pt x="17878" y="3138"/>
                </a:lnTo>
                <a:lnTo>
                  <a:pt x="18821" y="3576"/>
                </a:lnTo>
                <a:lnTo>
                  <a:pt x="19608" y="3357"/>
                </a:lnTo>
                <a:lnTo>
                  <a:pt x="20289" y="2481"/>
                </a:lnTo>
                <a:lnTo>
                  <a:pt x="20866" y="584"/>
                </a:lnTo>
                <a:lnTo>
                  <a:pt x="21495" y="146"/>
                </a:lnTo>
                <a:lnTo>
                  <a:pt x="21600" y="949"/>
                </a:lnTo>
                <a:lnTo>
                  <a:pt x="21600" y="1970"/>
                </a:lnTo>
                <a:lnTo>
                  <a:pt x="21443" y="2773"/>
                </a:lnTo>
                <a:lnTo>
                  <a:pt x="21181" y="3795"/>
                </a:lnTo>
                <a:lnTo>
                  <a:pt x="20709" y="4597"/>
                </a:lnTo>
                <a:lnTo>
                  <a:pt x="20184" y="5327"/>
                </a:lnTo>
                <a:lnTo>
                  <a:pt x="19503" y="5911"/>
                </a:lnTo>
                <a:lnTo>
                  <a:pt x="18664" y="6349"/>
                </a:lnTo>
                <a:lnTo>
                  <a:pt x="17983" y="6203"/>
                </a:lnTo>
                <a:lnTo>
                  <a:pt x="17353" y="5984"/>
                </a:lnTo>
                <a:lnTo>
                  <a:pt x="16829" y="6130"/>
                </a:lnTo>
                <a:lnTo>
                  <a:pt x="16515" y="6932"/>
                </a:lnTo>
                <a:lnTo>
                  <a:pt x="17039" y="9195"/>
                </a:lnTo>
                <a:lnTo>
                  <a:pt x="17668" y="11311"/>
                </a:lnTo>
                <a:lnTo>
                  <a:pt x="18140" y="13500"/>
                </a:lnTo>
                <a:lnTo>
                  <a:pt x="18454" y="15835"/>
                </a:lnTo>
                <a:lnTo>
                  <a:pt x="17511" y="16054"/>
                </a:lnTo>
                <a:lnTo>
                  <a:pt x="16515" y="16127"/>
                </a:lnTo>
                <a:lnTo>
                  <a:pt x="15571" y="16492"/>
                </a:lnTo>
                <a:lnTo>
                  <a:pt x="14680" y="16711"/>
                </a:lnTo>
                <a:lnTo>
                  <a:pt x="13736" y="17003"/>
                </a:lnTo>
                <a:lnTo>
                  <a:pt x="12897" y="17295"/>
                </a:lnTo>
                <a:lnTo>
                  <a:pt x="12006" y="17659"/>
                </a:lnTo>
                <a:lnTo>
                  <a:pt x="11062" y="18097"/>
                </a:lnTo>
                <a:lnTo>
                  <a:pt x="10223" y="18535"/>
                </a:lnTo>
                <a:lnTo>
                  <a:pt x="9384" y="18900"/>
                </a:lnTo>
                <a:lnTo>
                  <a:pt x="8441" y="19338"/>
                </a:lnTo>
                <a:lnTo>
                  <a:pt x="7602" y="19776"/>
                </a:lnTo>
                <a:lnTo>
                  <a:pt x="6763" y="20214"/>
                </a:lnTo>
                <a:lnTo>
                  <a:pt x="5872" y="20651"/>
                </a:lnTo>
                <a:lnTo>
                  <a:pt x="4981" y="21162"/>
                </a:lnTo>
                <a:lnTo>
                  <a:pt x="4142" y="21600"/>
                </a:lnTo>
                <a:lnTo>
                  <a:pt x="4561" y="19922"/>
                </a:lnTo>
                <a:lnTo>
                  <a:pt x="4928" y="18170"/>
                </a:lnTo>
                <a:lnTo>
                  <a:pt x="5295" y="16346"/>
                </a:lnTo>
                <a:lnTo>
                  <a:pt x="5610" y="14668"/>
                </a:lnTo>
                <a:lnTo>
                  <a:pt x="5924" y="12843"/>
                </a:lnTo>
                <a:lnTo>
                  <a:pt x="6082" y="11165"/>
                </a:lnTo>
                <a:lnTo>
                  <a:pt x="6239" y="9195"/>
                </a:lnTo>
                <a:lnTo>
                  <a:pt x="6134" y="7370"/>
                </a:lnTo>
                <a:lnTo>
                  <a:pt x="5872" y="6859"/>
                </a:lnTo>
                <a:lnTo>
                  <a:pt x="5557" y="6422"/>
                </a:lnTo>
                <a:lnTo>
                  <a:pt x="5138" y="5984"/>
                </a:lnTo>
                <a:lnTo>
                  <a:pt x="4876" y="5692"/>
                </a:lnTo>
                <a:lnTo>
                  <a:pt x="4456" y="5546"/>
                </a:lnTo>
                <a:lnTo>
                  <a:pt x="4142" y="5546"/>
                </a:lnTo>
                <a:lnTo>
                  <a:pt x="3775" y="5765"/>
                </a:lnTo>
                <a:lnTo>
                  <a:pt x="3408" y="6349"/>
                </a:lnTo>
                <a:lnTo>
                  <a:pt x="0" y="9778"/>
                </a:lnTo>
                <a:lnTo>
                  <a:pt x="3250" y="3138"/>
                </a:lnTo>
                <a:lnTo>
                  <a:pt x="4247" y="2700"/>
                </a:lnTo>
                <a:lnTo>
                  <a:pt x="5138" y="2043"/>
                </a:lnTo>
                <a:lnTo>
                  <a:pt x="5977" y="1386"/>
                </a:lnTo>
                <a:lnTo>
                  <a:pt x="6920" y="803"/>
                </a:lnTo>
                <a:lnTo>
                  <a:pt x="7864" y="219"/>
                </a:lnTo>
                <a:lnTo>
                  <a:pt x="8860" y="0"/>
                </a:lnTo>
                <a:lnTo>
                  <a:pt x="9909" y="0"/>
                </a:lnTo>
                <a:lnTo>
                  <a:pt x="11167" y="584"/>
                </a:lnTo>
                <a:lnTo>
                  <a:pt x="11849" y="949"/>
                </a:lnTo>
                <a:lnTo>
                  <a:pt x="12320" y="1314"/>
                </a:lnTo>
                <a:lnTo>
                  <a:pt x="12687" y="1532"/>
                </a:lnTo>
                <a:lnTo>
                  <a:pt x="13002" y="1605"/>
                </a:lnTo>
                <a:lnTo>
                  <a:pt x="13317" y="1605"/>
                </a:lnTo>
                <a:lnTo>
                  <a:pt x="13526" y="1386"/>
                </a:lnTo>
                <a:lnTo>
                  <a:pt x="13841" y="1168"/>
                </a:lnTo>
                <a:lnTo>
                  <a:pt x="14208" y="803"/>
                </a:lnTo>
                <a:close/>
                <a:moveTo>
                  <a:pt x="14208" y="803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5" name="AutoShape 12"/>
          <p:cNvSpPr>
            <a:spLocks noChangeArrowheads="1"/>
          </p:cNvSpPr>
          <p:nvPr/>
        </p:nvSpPr>
        <p:spPr bwMode="auto">
          <a:xfrm>
            <a:off x="4893469" y="1942132"/>
            <a:ext cx="1039193" cy="928688"/>
          </a:xfrm>
          <a:custGeom>
            <a:avLst/>
            <a:gdLst>
              <a:gd name="T0" fmla="*/ 0 w 21600"/>
              <a:gd name="T1" fmla="*/ 10393 h 21600"/>
              <a:gd name="T2" fmla="*/ 824 w 21600"/>
              <a:gd name="T3" fmla="*/ 9616 h 21600"/>
              <a:gd name="T4" fmla="*/ 1715 w 21600"/>
              <a:gd name="T5" fmla="*/ 8914 h 21600"/>
              <a:gd name="T6" fmla="*/ 2572 w 21600"/>
              <a:gd name="T7" fmla="*/ 8211 h 21600"/>
              <a:gd name="T8" fmla="*/ 3496 w 21600"/>
              <a:gd name="T9" fmla="*/ 7619 h 21600"/>
              <a:gd name="T10" fmla="*/ 4353 w 21600"/>
              <a:gd name="T11" fmla="*/ 7027 h 21600"/>
              <a:gd name="T12" fmla="*/ 5276 w 21600"/>
              <a:gd name="T13" fmla="*/ 6473 h 21600"/>
              <a:gd name="T14" fmla="*/ 6233 w 21600"/>
              <a:gd name="T15" fmla="*/ 5992 h 21600"/>
              <a:gd name="T16" fmla="*/ 7156 w 21600"/>
              <a:gd name="T17" fmla="*/ 5511 h 21600"/>
              <a:gd name="T18" fmla="*/ 8112 w 21600"/>
              <a:gd name="T19" fmla="*/ 5067 h 21600"/>
              <a:gd name="T20" fmla="*/ 9102 w 21600"/>
              <a:gd name="T21" fmla="*/ 4623 h 21600"/>
              <a:gd name="T22" fmla="*/ 10058 w 21600"/>
              <a:gd name="T23" fmla="*/ 4253 h 21600"/>
              <a:gd name="T24" fmla="*/ 11014 w 21600"/>
              <a:gd name="T25" fmla="*/ 3810 h 21600"/>
              <a:gd name="T26" fmla="*/ 11971 w 21600"/>
              <a:gd name="T27" fmla="*/ 3440 h 21600"/>
              <a:gd name="T28" fmla="*/ 12960 w 21600"/>
              <a:gd name="T29" fmla="*/ 3070 h 21600"/>
              <a:gd name="T30" fmla="*/ 13916 w 21600"/>
              <a:gd name="T31" fmla="*/ 2626 h 21600"/>
              <a:gd name="T32" fmla="*/ 14873 w 21600"/>
              <a:gd name="T33" fmla="*/ 2256 h 21600"/>
              <a:gd name="T34" fmla="*/ 15697 w 21600"/>
              <a:gd name="T35" fmla="*/ 1923 h 21600"/>
              <a:gd name="T36" fmla="*/ 16554 w 21600"/>
              <a:gd name="T37" fmla="*/ 1664 h 21600"/>
              <a:gd name="T38" fmla="*/ 17379 w 21600"/>
              <a:gd name="T39" fmla="*/ 1405 h 21600"/>
              <a:gd name="T40" fmla="*/ 18269 w 21600"/>
              <a:gd name="T41" fmla="*/ 1110 h 21600"/>
              <a:gd name="T42" fmla="*/ 19061 w 21600"/>
              <a:gd name="T43" fmla="*/ 851 h 21600"/>
              <a:gd name="T44" fmla="*/ 19885 w 21600"/>
              <a:gd name="T45" fmla="*/ 592 h 21600"/>
              <a:gd name="T46" fmla="*/ 20776 w 21600"/>
              <a:gd name="T47" fmla="*/ 259 h 21600"/>
              <a:gd name="T48" fmla="*/ 21600 w 21600"/>
              <a:gd name="T49" fmla="*/ 0 h 21600"/>
              <a:gd name="T50" fmla="*/ 21303 w 21600"/>
              <a:gd name="T51" fmla="*/ 777 h 21600"/>
              <a:gd name="T52" fmla="*/ 21105 w 21600"/>
              <a:gd name="T53" fmla="*/ 1553 h 21600"/>
              <a:gd name="T54" fmla="*/ 20874 w 21600"/>
              <a:gd name="T55" fmla="*/ 2293 h 21600"/>
              <a:gd name="T56" fmla="*/ 20512 w 21600"/>
              <a:gd name="T57" fmla="*/ 2959 h 21600"/>
              <a:gd name="T58" fmla="*/ 19786 w 21600"/>
              <a:gd name="T59" fmla="*/ 3292 h 21600"/>
              <a:gd name="T60" fmla="*/ 19061 w 21600"/>
              <a:gd name="T61" fmla="*/ 3662 h 21600"/>
              <a:gd name="T62" fmla="*/ 18368 w 21600"/>
              <a:gd name="T63" fmla="*/ 4032 h 21600"/>
              <a:gd name="T64" fmla="*/ 17676 w 21600"/>
              <a:gd name="T65" fmla="*/ 4438 h 21600"/>
              <a:gd name="T66" fmla="*/ 16950 w 21600"/>
              <a:gd name="T67" fmla="*/ 4845 h 21600"/>
              <a:gd name="T68" fmla="*/ 16291 w 21600"/>
              <a:gd name="T69" fmla="*/ 5252 h 21600"/>
              <a:gd name="T70" fmla="*/ 15598 w 21600"/>
              <a:gd name="T71" fmla="*/ 5733 h 21600"/>
              <a:gd name="T72" fmla="*/ 14939 w 21600"/>
              <a:gd name="T73" fmla="*/ 6140 h 21600"/>
              <a:gd name="T74" fmla="*/ 14246 w 21600"/>
              <a:gd name="T75" fmla="*/ 6658 h 21600"/>
              <a:gd name="T76" fmla="*/ 13587 w 21600"/>
              <a:gd name="T77" fmla="*/ 7175 h 21600"/>
              <a:gd name="T78" fmla="*/ 12894 w 21600"/>
              <a:gd name="T79" fmla="*/ 7656 h 21600"/>
              <a:gd name="T80" fmla="*/ 12267 w 21600"/>
              <a:gd name="T81" fmla="*/ 8211 h 21600"/>
              <a:gd name="T82" fmla="*/ 11608 w 21600"/>
              <a:gd name="T83" fmla="*/ 8766 h 21600"/>
              <a:gd name="T84" fmla="*/ 10981 w 21600"/>
              <a:gd name="T85" fmla="*/ 9284 h 21600"/>
              <a:gd name="T86" fmla="*/ 10355 w 21600"/>
              <a:gd name="T87" fmla="*/ 9875 h 21600"/>
              <a:gd name="T88" fmla="*/ 9728 w 21600"/>
              <a:gd name="T89" fmla="*/ 10504 h 21600"/>
              <a:gd name="T90" fmla="*/ 9728 w 21600"/>
              <a:gd name="T91" fmla="*/ 12982 h 21600"/>
              <a:gd name="T92" fmla="*/ 2242 w 21600"/>
              <a:gd name="T93" fmla="*/ 19196 h 21600"/>
              <a:gd name="T94" fmla="*/ 1946 w 21600"/>
              <a:gd name="T95" fmla="*/ 19492 h 21600"/>
              <a:gd name="T96" fmla="*/ 1649 w 21600"/>
              <a:gd name="T97" fmla="*/ 19751 h 21600"/>
              <a:gd name="T98" fmla="*/ 1418 w 21600"/>
              <a:gd name="T99" fmla="*/ 20084 h 21600"/>
              <a:gd name="T100" fmla="*/ 1121 w 21600"/>
              <a:gd name="T101" fmla="*/ 20416 h 21600"/>
              <a:gd name="T102" fmla="*/ 890 w 21600"/>
              <a:gd name="T103" fmla="*/ 20712 h 21600"/>
              <a:gd name="T104" fmla="*/ 627 w 21600"/>
              <a:gd name="T105" fmla="*/ 21008 h 21600"/>
              <a:gd name="T106" fmla="*/ 396 w 21600"/>
              <a:gd name="T107" fmla="*/ 21304 h 21600"/>
              <a:gd name="T108" fmla="*/ 165 w 21600"/>
              <a:gd name="T109" fmla="*/ 21600 h 21600"/>
              <a:gd name="T110" fmla="*/ 0 w 21600"/>
              <a:gd name="T111" fmla="*/ 10393 h 21600"/>
              <a:gd name="T112" fmla="*/ 0 w 21600"/>
              <a:gd name="T113" fmla="*/ 10393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600"/>
              <a:gd name="T172" fmla="*/ 0 h 21600"/>
              <a:gd name="T173" fmla="*/ 21600 w 21600"/>
              <a:gd name="T174" fmla="*/ 21600 h 216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600" h="21600">
                <a:moveTo>
                  <a:pt x="0" y="10393"/>
                </a:moveTo>
                <a:lnTo>
                  <a:pt x="824" y="9616"/>
                </a:lnTo>
                <a:lnTo>
                  <a:pt x="1715" y="8914"/>
                </a:lnTo>
                <a:lnTo>
                  <a:pt x="2572" y="8211"/>
                </a:lnTo>
                <a:lnTo>
                  <a:pt x="3496" y="7619"/>
                </a:lnTo>
                <a:lnTo>
                  <a:pt x="4353" y="7027"/>
                </a:lnTo>
                <a:lnTo>
                  <a:pt x="5276" y="6473"/>
                </a:lnTo>
                <a:lnTo>
                  <a:pt x="6233" y="5992"/>
                </a:lnTo>
                <a:lnTo>
                  <a:pt x="7156" y="5511"/>
                </a:lnTo>
                <a:lnTo>
                  <a:pt x="8112" y="5067"/>
                </a:lnTo>
                <a:lnTo>
                  <a:pt x="9102" y="4623"/>
                </a:lnTo>
                <a:lnTo>
                  <a:pt x="10058" y="4253"/>
                </a:lnTo>
                <a:lnTo>
                  <a:pt x="11014" y="3810"/>
                </a:lnTo>
                <a:lnTo>
                  <a:pt x="11971" y="3440"/>
                </a:lnTo>
                <a:lnTo>
                  <a:pt x="12960" y="3070"/>
                </a:lnTo>
                <a:lnTo>
                  <a:pt x="13916" y="2626"/>
                </a:lnTo>
                <a:lnTo>
                  <a:pt x="14873" y="2256"/>
                </a:lnTo>
                <a:lnTo>
                  <a:pt x="15697" y="1923"/>
                </a:lnTo>
                <a:lnTo>
                  <a:pt x="16554" y="1664"/>
                </a:lnTo>
                <a:lnTo>
                  <a:pt x="17379" y="1405"/>
                </a:lnTo>
                <a:lnTo>
                  <a:pt x="18269" y="1110"/>
                </a:lnTo>
                <a:lnTo>
                  <a:pt x="19061" y="851"/>
                </a:lnTo>
                <a:lnTo>
                  <a:pt x="19885" y="592"/>
                </a:lnTo>
                <a:lnTo>
                  <a:pt x="20776" y="259"/>
                </a:lnTo>
                <a:lnTo>
                  <a:pt x="21600" y="0"/>
                </a:lnTo>
                <a:lnTo>
                  <a:pt x="21303" y="777"/>
                </a:lnTo>
                <a:lnTo>
                  <a:pt x="21105" y="1553"/>
                </a:lnTo>
                <a:lnTo>
                  <a:pt x="20874" y="2293"/>
                </a:lnTo>
                <a:lnTo>
                  <a:pt x="20512" y="2959"/>
                </a:lnTo>
                <a:lnTo>
                  <a:pt x="19786" y="3292"/>
                </a:lnTo>
                <a:lnTo>
                  <a:pt x="19061" y="3662"/>
                </a:lnTo>
                <a:lnTo>
                  <a:pt x="18368" y="4032"/>
                </a:lnTo>
                <a:lnTo>
                  <a:pt x="17676" y="4438"/>
                </a:lnTo>
                <a:lnTo>
                  <a:pt x="16950" y="4845"/>
                </a:lnTo>
                <a:lnTo>
                  <a:pt x="16291" y="5252"/>
                </a:lnTo>
                <a:lnTo>
                  <a:pt x="15598" y="5733"/>
                </a:lnTo>
                <a:lnTo>
                  <a:pt x="14939" y="6140"/>
                </a:lnTo>
                <a:lnTo>
                  <a:pt x="14246" y="6658"/>
                </a:lnTo>
                <a:lnTo>
                  <a:pt x="13587" y="7175"/>
                </a:lnTo>
                <a:lnTo>
                  <a:pt x="12894" y="7656"/>
                </a:lnTo>
                <a:lnTo>
                  <a:pt x="12267" y="8211"/>
                </a:lnTo>
                <a:lnTo>
                  <a:pt x="11608" y="8766"/>
                </a:lnTo>
                <a:lnTo>
                  <a:pt x="10981" y="9284"/>
                </a:lnTo>
                <a:lnTo>
                  <a:pt x="10355" y="9875"/>
                </a:lnTo>
                <a:lnTo>
                  <a:pt x="9728" y="10504"/>
                </a:lnTo>
                <a:lnTo>
                  <a:pt x="9728" y="12982"/>
                </a:lnTo>
                <a:lnTo>
                  <a:pt x="2242" y="19196"/>
                </a:lnTo>
                <a:lnTo>
                  <a:pt x="1946" y="19492"/>
                </a:lnTo>
                <a:lnTo>
                  <a:pt x="1649" y="19751"/>
                </a:lnTo>
                <a:lnTo>
                  <a:pt x="1418" y="20084"/>
                </a:lnTo>
                <a:lnTo>
                  <a:pt x="1121" y="20416"/>
                </a:lnTo>
                <a:lnTo>
                  <a:pt x="890" y="20712"/>
                </a:lnTo>
                <a:lnTo>
                  <a:pt x="627" y="21008"/>
                </a:lnTo>
                <a:lnTo>
                  <a:pt x="396" y="21304"/>
                </a:lnTo>
                <a:lnTo>
                  <a:pt x="165" y="21600"/>
                </a:lnTo>
                <a:lnTo>
                  <a:pt x="0" y="10393"/>
                </a:lnTo>
                <a:close/>
                <a:moveTo>
                  <a:pt x="0" y="10393"/>
                </a:moveTo>
              </a:path>
            </a:pathLst>
          </a:cu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6" name="AutoShape 13"/>
          <p:cNvSpPr>
            <a:spLocks noChangeArrowheads="1"/>
          </p:cNvSpPr>
          <p:nvPr/>
        </p:nvSpPr>
        <p:spPr bwMode="auto">
          <a:xfrm>
            <a:off x="5393532" y="1942132"/>
            <a:ext cx="1064865" cy="986730"/>
          </a:xfrm>
          <a:custGeom>
            <a:avLst/>
            <a:gdLst>
              <a:gd name="T0" fmla="*/ 21600 w 21600"/>
              <a:gd name="T1" fmla="*/ 0 h 21600"/>
              <a:gd name="T2" fmla="*/ 21471 w 21600"/>
              <a:gd name="T3" fmla="*/ 938 h 21600"/>
              <a:gd name="T4" fmla="*/ 21375 w 21600"/>
              <a:gd name="T5" fmla="*/ 1979 h 21600"/>
              <a:gd name="T6" fmla="*/ 21375 w 21600"/>
              <a:gd name="T7" fmla="*/ 2987 h 21600"/>
              <a:gd name="T8" fmla="*/ 21600 w 21600"/>
              <a:gd name="T9" fmla="*/ 3959 h 21600"/>
              <a:gd name="T10" fmla="*/ 18928 w 21600"/>
              <a:gd name="T11" fmla="*/ 5001 h 21600"/>
              <a:gd name="T12" fmla="*/ 11428 w 21600"/>
              <a:gd name="T13" fmla="*/ 10001 h 21600"/>
              <a:gd name="T14" fmla="*/ 6953 w 21600"/>
              <a:gd name="T15" fmla="*/ 14134 h 21600"/>
              <a:gd name="T16" fmla="*/ 1384 w 21600"/>
              <a:gd name="T17" fmla="*/ 20280 h 21600"/>
              <a:gd name="T18" fmla="*/ 515 w 21600"/>
              <a:gd name="T19" fmla="*/ 21600 h 21600"/>
              <a:gd name="T20" fmla="*/ 418 w 21600"/>
              <a:gd name="T21" fmla="*/ 19898 h 21600"/>
              <a:gd name="T22" fmla="*/ 161 w 21600"/>
              <a:gd name="T23" fmla="*/ 16217 h 21600"/>
              <a:gd name="T24" fmla="*/ 0 w 21600"/>
              <a:gd name="T25" fmla="*/ 12397 h 21600"/>
              <a:gd name="T26" fmla="*/ 0 w 21600"/>
              <a:gd name="T27" fmla="*/ 10453 h 21600"/>
              <a:gd name="T28" fmla="*/ 258 w 21600"/>
              <a:gd name="T29" fmla="*/ 9967 h 21600"/>
              <a:gd name="T30" fmla="*/ 676 w 21600"/>
              <a:gd name="T31" fmla="*/ 9446 h 21600"/>
              <a:gd name="T32" fmla="*/ 1159 w 21600"/>
              <a:gd name="T33" fmla="*/ 9029 h 21600"/>
              <a:gd name="T34" fmla="*/ 1674 w 21600"/>
              <a:gd name="T35" fmla="*/ 8612 h 21600"/>
              <a:gd name="T36" fmla="*/ 2189 w 21600"/>
              <a:gd name="T37" fmla="*/ 8265 h 21600"/>
              <a:gd name="T38" fmla="*/ 2704 w 21600"/>
              <a:gd name="T39" fmla="*/ 7918 h 21600"/>
              <a:gd name="T40" fmla="*/ 3219 w 21600"/>
              <a:gd name="T41" fmla="*/ 7605 h 21600"/>
              <a:gd name="T42" fmla="*/ 3670 w 21600"/>
              <a:gd name="T43" fmla="*/ 7258 h 21600"/>
              <a:gd name="T44" fmla="*/ 4088 w 21600"/>
              <a:gd name="T45" fmla="*/ 6945 h 21600"/>
              <a:gd name="T46" fmla="*/ 4539 w 21600"/>
              <a:gd name="T47" fmla="*/ 6633 h 21600"/>
              <a:gd name="T48" fmla="*/ 5086 w 21600"/>
              <a:gd name="T49" fmla="*/ 6355 h 21600"/>
              <a:gd name="T50" fmla="*/ 5698 w 21600"/>
              <a:gd name="T51" fmla="*/ 5973 h 21600"/>
              <a:gd name="T52" fmla="*/ 6309 w 21600"/>
              <a:gd name="T53" fmla="*/ 5626 h 21600"/>
              <a:gd name="T54" fmla="*/ 6921 w 21600"/>
              <a:gd name="T55" fmla="*/ 5278 h 21600"/>
              <a:gd name="T56" fmla="*/ 7533 w 21600"/>
              <a:gd name="T57" fmla="*/ 4966 h 21600"/>
              <a:gd name="T58" fmla="*/ 8176 w 21600"/>
              <a:gd name="T59" fmla="*/ 4619 h 21600"/>
              <a:gd name="T60" fmla="*/ 8756 w 21600"/>
              <a:gd name="T61" fmla="*/ 4271 h 21600"/>
              <a:gd name="T62" fmla="*/ 9368 w 21600"/>
              <a:gd name="T63" fmla="*/ 3959 h 21600"/>
              <a:gd name="T64" fmla="*/ 9883 w 21600"/>
              <a:gd name="T65" fmla="*/ 3646 h 21600"/>
              <a:gd name="T66" fmla="*/ 10333 w 21600"/>
              <a:gd name="T67" fmla="*/ 3403 h 21600"/>
              <a:gd name="T68" fmla="*/ 10784 w 21600"/>
              <a:gd name="T69" fmla="*/ 3195 h 21600"/>
              <a:gd name="T70" fmla="*/ 11106 w 21600"/>
              <a:gd name="T71" fmla="*/ 2987 h 21600"/>
              <a:gd name="T72" fmla="*/ 11396 w 21600"/>
              <a:gd name="T73" fmla="*/ 2882 h 21600"/>
              <a:gd name="T74" fmla="*/ 11524 w 21600"/>
              <a:gd name="T75" fmla="*/ 2778 h 21600"/>
              <a:gd name="T76" fmla="*/ 12136 w 21600"/>
              <a:gd name="T77" fmla="*/ 2535 h 21600"/>
              <a:gd name="T78" fmla="*/ 12715 w 21600"/>
              <a:gd name="T79" fmla="*/ 2257 h 21600"/>
              <a:gd name="T80" fmla="*/ 13327 w 21600"/>
              <a:gd name="T81" fmla="*/ 2014 h 21600"/>
              <a:gd name="T82" fmla="*/ 13939 w 21600"/>
              <a:gd name="T83" fmla="*/ 1806 h 21600"/>
              <a:gd name="T84" fmla="*/ 14550 w 21600"/>
              <a:gd name="T85" fmla="*/ 1597 h 21600"/>
              <a:gd name="T86" fmla="*/ 15162 w 21600"/>
              <a:gd name="T87" fmla="*/ 1424 h 21600"/>
              <a:gd name="T88" fmla="*/ 15806 w 21600"/>
              <a:gd name="T89" fmla="*/ 1215 h 21600"/>
              <a:gd name="T90" fmla="*/ 16417 w 21600"/>
              <a:gd name="T91" fmla="*/ 1007 h 21600"/>
              <a:gd name="T92" fmla="*/ 17029 w 21600"/>
              <a:gd name="T93" fmla="*/ 833 h 21600"/>
              <a:gd name="T94" fmla="*/ 17705 w 21600"/>
              <a:gd name="T95" fmla="*/ 695 h 21600"/>
              <a:gd name="T96" fmla="*/ 18349 w 21600"/>
              <a:gd name="T97" fmla="*/ 556 h 21600"/>
              <a:gd name="T98" fmla="*/ 18960 w 21600"/>
              <a:gd name="T99" fmla="*/ 382 h 21600"/>
              <a:gd name="T100" fmla="*/ 19636 w 21600"/>
              <a:gd name="T101" fmla="*/ 278 h 21600"/>
              <a:gd name="T102" fmla="*/ 20280 w 21600"/>
              <a:gd name="T103" fmla="*/ 174 h 21600"/>
              <a:gd name="T104" fmla="*/ 20956 w 21600"/>
              <a:gd name="T105" fmla="*/ 69 h 21600"/>
              <a:gd name="T106" fmla="*/ 21600 w 21600"/>
              <a:gd name="T107" fmla="*/ 0 h 21600"/>
              <a:gd name="T108" fmla="*/ 21600 w 21600"/>
              <a:gd name="T109" fmla="*/ 0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600"/>
              <a:gd name="T166" fmla="*/ 0 h 21600"/>
              <a:gd name="T167" fmla="*/ 21600 w 21600"/>
              <a:gd name="T168" fmla="*/ 21600 h 216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600" h="21600">
                <a:moveTo>
                  <a:pt x="21600" y="0"/>
                </a:moveTo>
                <a:lnTo>
                  <a:pt x="21471" y="938"/>
                </a:lnTo>
                <a:lnTo>
                  <a:pt x="21375" y="1979"/>
                </a:lnTo>
                <a:lnTo>
                  <a:pt x="21375" y="2987"/>
                </a:lnTo>
                <a:lnTo>
                  <a:pt x="21600" y="3959"/>
                </a:lnTo>
                <a:lnTo>
                  <a:pt x="18928" y="5001"/>
                </a:lnTo>
                <a:lnTo>
                  <a:pt x="11428" y="10001"/>
                </a:lnTo>
                <a:lnTo>
                  <a:pt x="6953" y="14134"/>
                </a:lnTo>
                <a:lnTo>
                  <a:pt x="1384" y="20280"/>
                </a:lnTo>
                <a:lnTo>
                  <a:pt x="515" y="21600"/>
                </a:lnTo>
                <a:lnTo>
                  <a:pt x="418" y="19898"/>
                </a:lnTo>
                <a:lnTo>
                  <a:pt x="161" y="16217"/>
                </a:lnTo>
                <a:lnTo>
                  <a:pt x="0" y="12397"/>
                </a:lnTo>
                <a:lnTo>
                  <a:pt x="0" y="10453"/>
                </a:lnTo>
                <a:lnTo>
                  <a:pt x="258" y="9967"/>
                </a:lnTo>
                <a:lnTo>
                  <a:pt x="676" y="9446"/>
                </a:lnTo>
                <a:lnTo>
                  <a:pt x="1159" y="9029"/>
                </a:lnTo>
                <a:lnTo>
                  <a:pt x="1674" y="8612"/>
                </a:lnTo>
                <a:lnTo>
                  <a:pt x="2189" y="8265"/>
                </a:lnTo>
                <a:lnTo>
                  <a:pt x="2704" y="7918"/>
                </a:lnTo>
                <a:lnTo>
                  <a:pt x="3219" y="7605"/>
                </a:lnTo>
                <a:lnTo>
                  <a:pt x="3670" y="7258"/>
                </a:lnTo>
                <a:lnTo>
                  <a:pt x="4088" y="6945"/>
                </a:lnTo>
                <a:lnTo>
                  <a:pt x="4539" y="6633"/>
                </a:lnTo>
                <a:lnTo>
                  <a:pt x="5086" y="6355"/>
                </a:lnTo>
                <a:lnTo>
                  <a:pt x="5698" y="5973"/>
                </a:lnTo>
                <a:lnTo>
                  <a:pt x="6309" y="5626"/>
                </a:lnTo>
                <a:lnTo>
                  <a:pt x="6921" y="5278"/>
                </a:lnTo>
                <a:lnTo>
                  <a:pt x="7533" y="4966"/>
                </a:lnTo>
                <a:lnTo>
                  <a:pt x="8176" y="4619"/>
                </a:lnTo>
                <a:lnTo>
                  <a:pt x="8756" y="4271"/>
                </a:lnTo>
                <a:lnTo>
                  <a:pt x="9368" y="3959"/>
                </a:lnTo>
                <a:lnTo>
                  <a:pt x="9883" y="3646"/>
                </a:lnTo>
                <a:lnTo>
                  <a:pt x="10333" y="3403"/>
                </a:lnTo>
                <a:lnTo>
                  <a:pt x="10784" y="3195"/>
                </a:lnTo>
                <a:lnTo>
                  <a:pt x="11106" y="2987"/>
                </a:lnTo>
                <a:lnTo>
                  <a:pt x="11396" y="2882"/>
                </a:lnTo>
                <a:lnTo>
                  <a:pt x="11524" y="2778"/>
                </a:lnTo>
                <a:lnTo>
                  <a:pt x="12136" y="2535"/>
                </a:lnTo>
                <a:lnTo>
                  <a:pt x="12715" y="2257"/>
                </a:lnTo>
                <a:lnTo>
                  <a:pt x="13327" y="2014"/>
                </a:lnTo>
                <a:lnTo>
                  <a:pt x="13939" y="1806"/>
                </a:lnTo>
                <a:lnTo>
                  <a:pt x="14550" y="1597"/>
                </a:lnTo>
                <a:lnTo>
                  <a:pt x="15162" y="1424"/>
                </a:lnTo>
                <a:lnTo>
                  <a:pt x="15806" y="1215"/>
                </a:lnTo>
                <a:lnTo>
                  <a:pt x="16417" y="1007"/>
                </a:lnTo>
                <a:lnTo>
                  <a:pt x="17029" y="833"/>
                </a:lnTo>
                <a:lnTo>
                  <a:pt x="17705" y="695"/>
                </a:lnTo>
                <a:lnTo>
                  <a:pt x="18349" y="556"/>
                </a:lnTo>
                <a:lnTo>
                  <a:pt x="18960" y="382"/>
                </a:lnTo>
                <a:lnTo>
                  <a:pt x="19636" y="278"/>
                </a:lnTo>
                <a:lnTo>
                  <a:pt x="20280" y="174"/>
                </a:lnTo>
                <a:lnTo>
                  <a:pt x="20956" y="69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A5B6C8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7" name="AutoShape 14"/>
          <p:cNvSpPr>
            <a:spLocks noChangeArrowheads="1"/>
          </p:cNvSpPr>
          <p:nvPr/>
        </p:nvSpPr>
        <p:spPr bwMode="auto">
          <a:xfrm>
            <a:off x="4938117" y="2540421"/>
            <a:ext cx="428625" cy="400720"/>
          </a:xfrm>
          <a:custGeom>
            <a:avLst/>
            <a:gdLst>
              <a:gd name="T0" fmla="*/ 21600 w 21600"/>
              <a:gd name="T1" fmla="*/ 21600 h 21600"/>
              <a:gd name="T2" fmla="*/ 20329 w 21600"/>
              <a:gd name="T3" fmla="*/ 21259 h 21600"/>
              <a:gd name="T4" fmla="*/ 18821 w 21600"/>
              <a:gd name="T5" fmla="*/ 20917 h 21600"/>
              <a:gd name="T6" fmla="*/ 17153 w 21600"/>
              <a:gd name="T7" fmla="*/ 20405 h 21600"/>
              <a:gd name="T8" fmla="*/ 15406 w 21600"/>
              <a:gd name="T9" fmla="*/ 19978 h 21600"/>
              <a:gd name="T10" fmla="*/ 13659 w 21600"/>
              <a:gd name="T11" fmla="*/ 19636 h 21600"/>
              <a:gd name="T12" fmla="*/ 11832 w 21600"/>
              <a:gd name="T13" fmla="*/ 19295 h 21600"/>
              <a:gd name="T14" fmla="*/ 10085 w 21600"/>
              <a:gd name="T15" fmla="*/ 18868 h 21600"/>
              <a:gd name="T16" fmla="*/ 8338 w 21600"/>
              <a:gd name="T17" fmla="*/ 18612 h 21600"/>
              <a:gd name="T18" fmla="*/ 6591 w 21600"/>
              <a:gd name="T19" fmla="*/ 18270 h 21600"/>
              <a:gd name="T20" fmla="*/ 5082 w 21600"/>
              <a:gd name="T21" fmla="*/ 18014 h 21600"/>
              <a:gd name="T22" fmla="*/ 3653 w 21600"/>
              <a:gd name="T23" fmla="*/ 17758 h 21600"/>
              <a:gd name="T24" fmla="*/ 2382 w 21600"/>
              <a:gd name="T25" fmla="*/ 17502 h 21600"/>
              <a:gd name="T26" fmla="*/ 1350 w 21600"/>
              <a:gd name="T27" fmla="*/ 17417 h 21600"/>
              <a:gd name="T28" fmla="*/ 635 w 21600"/>
              <a:gd name="T29" fmla="*/ 17246 h 21600"/>
              <a:gd name="T30" fmla="*/ 79 w 21600"/>
              <a:gd name="T31" fmla="*/ 17160 h 21600"/>
              <a:gd name="T32" fmla="*/ 0 w 21600"/>
              <a:gd name="T33" fmla="*/ 17160 h 21600"/>
              <a:gd name="T34" fmla="*/ 1112 w 21600"/>
              <a:gd name="T35" fmla="*/ 16051 h 21600"/>
              <a:gd name="T36" fmla="*/ 2382 w 21600"/>
              <a:gd name="T37" fmla="*/ 14770 h 21600"/>
              <a:gd name="T38" fmla="*/ 3653 w 21600"/>
              <a:gd name="T39" fmla="*/ 13660 h 21600"/>
              <a:gd name="T40" fmla="*/ 5003 w 21600"/>
              <a:gd name="T41" fmla="*/ 12550 h 21600"/>
              <a:gd name="T42" fmla="*/ 6274 w 21600"/>
              <a:gd name="T43" fmla="*/ 11355 h 21600"/>
              <a:gd name="T44" fmla="*/ 7544 w 21600"/>
              <a:gd name="T45" fmla="*/ 10245 h 21600"/>
              <a:gd name="T46" fmla="*/ 8815 w 21600"/>
              <a:gd name="T47" fmla="*/ 9135 h 21600"/>
              <a:gd name="T48" fmla="*/ 10165 w 21600"/>
              <a:gd name="T49" fmla="*/ 8111 h 21600"/>
              <a:gd name="T50" fmla="*/ 11435 w 21600"/>
              <a:gd name="T51" fmla="*/ 7001 h 21600"/>
              <a:gd name="T52" fmla="*/ 12785 w 21600"/>
              <a:gd name="T53" fmla="*/ 5976 h 21600"/>
              <a:gd name="T54" fmla="*/ 14135 w 21600"/>
              <a:gd name="T55" fmla="*/ 4866 h 21600"/>
              <a:gd name="T56" fmla="*/ 15406 w 21600"/>
              <a:gd name="T57" fmla="*/ 3927 h 21600"/>
              <a:gd name="T58" fmla="*/ 16835 w 21600"/>
              <a:gd name="T59" fmla="*/ 2903 h 21600"/>
              <a:gd name="T60" fmla="*/ 18106 w 21600"/>
              <a:gd name="T61" fmla="*/ 1878 h 21600"/>
              <a:gd name="T62" fmla="*/ 19456 w 21600"/>
              <a:gd name="T63" fmla="*/ 1025 h 21600"/>
              <a:gd name="T64" fmla="*/ 20806 w 21600"/>
              <a:gd name="T65" fmla="*/ 0 h 21600"/>
              <a:gd name="T66" fmla="*/ 21600 w 21600"/>
              <a:gd name="T67" fmla="*/ 21600 h 21600"/>
              <a:gd name="T68" fmla="*/ 21600 w 21600"/>
              <a:gd name="T69" fmla="*/ 21600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600"/>
              <a:gd name="T106" fmla="*/ 0 h 21600"/>
              <a:gd name="T107" fmla="*/ 21600 w 21600"/>
              <a:gd name="T108" fmla="*/ 21600 h 216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600" h="21600">
                <a:moveTo>
                  <a:pt x="21600" y="21600"/>
                </a:moveTo>
                <a:lnTo>
                  <a:pt x="20329" y="21259"/>
                </a:lnTo>
                <a:lnTo>
                  <a:pt x="18821" y="20917"/>
                </a:lnTo>
                <a:lnTo>
                  <a:pt x="17153" y="20405"/>
                </a:lnTo>
                <a:lnTo>
                  <a:pt x="15406" y="19978"/>
                </a:lnTo>
                <a:lnTo>
                  <a:pt x="13659" y="19636"/>
                </a:lnTo>
                <a:lnTo>
                  <a:pt x="11832" y="19295"/>
                </a:lnTo>
                <a:lnTo>
                  <a:pt x="10085" y="18868"/>
                </a:lnTo>
                <a:lnTo>
                  <a:pt x="8338" y="18612"/>
                </a:lnTo>
                <a:lnTo>
                  <a:pt x="6591" y="18270"/>
                </a:lnTo>
                <a:lnTo>
                  <a:pt x="5082" y="18014"/>
                </a:lnTo>
                <a:lnTo>
                  <a:pt x="3653" y="17758"/>
                </a:lnTo>
                <a:lnTo>
                  <a:pt x="2382" y="17502"/>
                </a:lnTo>
                <a:lnTo>
                  <a:pt x="1350" y="17417"/>
                </a:lnTo>
                <a:lnTo>
                  <a:pt x="635" y="17246"/>
                </a:lnTo>
                <a:lnTo>
                  <a:pt x="79" y="17160"/>
                </a:lnTo>
                <a:lnTo>
                  <a:pt x="0" y="17160"/>
                </a:lnTo>
                <a:lnTo>
                  <a:pt x="1112" y="16051"/>
                </a:lnTo>
                <a:lnTo>
                  <a:pt x="2382" y="14770"/>
                </a:lnTo>
                <a:lnTo>
                  <a:pt x="3653" y="13660"/>
                </a:lnTo>
                <a:lnTo>
                  <a:pt x="5003" y="12550"/>
                </a:lnTo>
                <a:lnTo>
                  <a:pt x="6274" y="11355"/>
                </a:lnTo>
                <a:lnTo>
                  <a:pt x="7544" y="10245"/>
                </a:lnTo>
                <a:lnTo>
                  <a:pt x="8815" y="9135"/>
                </a:lnTo>
                <a:lnTo>
                  <a:pt x="10165" y="8111"/>
                </a:lnTo>
                <a:lnTo>
                  <a:pt x="11435" y="7001"/>
                </a:lnTo>
                <a:lnTo>
                  <a:pt x="12785" y="5976"/>
                </a:lnTo>
                <a:lnTo>
                  <a:pt x="14135" y="4866"/>
                </a:lnTo>
                <a:lnTo>
                  <a:pt x="15406" y="3927"/>
                </a:lnTo>
                <a:lnTo>
                  <a:pt x="16835" y="2903"/>
                </a:lnTo>
                <a:lnTo>
                  <a:pt x="18106" y="1878"/>
                </a:lnTo>
                <a:lnTo>
                  <a:pt x="19456" y="1025"/>
                </a:lnTo>
                <a:lnTo>
                  <a:pt x="20806" y="0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A5B6C8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8" name="AutoShape 15"/>
          <p:cNvSpPr>
            <a:spLocks noChangeArrowheads="1"/>
          </p:cNvSpPr>
          <p:nvPr/>
        </p:nvSpPr>
        <p:spPr bwMode="auto">
          <a:xfrm>
            <a:off x="2491383" y="3254796"/>
            <a:ext cx="1926580" cy="2377529"/>
          </a:xfrm>
          <a:custGeom>
            <a:avLst/>
            <a:gdLst>
              <a:gd name="T0" fmla="*/ 13682 w 21600"/>
              <a:gd name="T1" fmla="*/ 1182 h 21600"/>
              <a:gd name="T2" fmla="*/ 14127 w 21600"/>
              <a:gd name="T3" fmla="*/ 1961 h 21600"/>
              <a:gd name="T4" fmla="*/ 15693 w 21600"/>
              <a:gd name="T5" fmla="*/ 2768 h 21600"/>
              <a:gd name="T6" fmla="*/ 17134 w 21600"/>
              <a:gd name="T7" fmla="*/ 3792 h 21600"/>
              <a:gd name="T8" fmla="*/ 17881 w 21600"/>
              <a:gd name="T9" fmla="*/ 4571 h 21600"/>
              <a:gd name="T10" fmla="*/ 18486 w 21600"/>
              <a:gd name="T11" fmla="*/ 5753 h 21600"/>
              <a:gd name="T12" fmla="*/ 20177 w 21600"/>
              <a:gd name="T13" fmla="*/ 7772 h 21600"/>
              <a:gd name="T14" fmla="*/ 21351 w 21600"/>
              <a:gd name="T15" fmla="*/ 10007 h 21600"/>
              <a:gd name="T16" fmla="*/ 21155 w 21600"/>
              <a:gd name="T17" fmla="*/ 12184 h 21600"/>
              <a:gd name="T18" fmla="*/ 19607 w 21600"/>
              <a:gd name="T19" fmla="*/ 17202 h 21600"/>
              <a:gd name="T20" fmla="*/ 18380 w 21600"/>
              <a:gd name="T21" fmla="*/ 21600 h 21600"/>
              <a:gd name="T22" fmla="*/ 17259 w 21600"/>
              <a:gd name="T23" fmla="*/ 21441 h 21600"/>
              <a:gd name="T24" fmla="*/ 16120 w 21600"/>
              <a:gd name="T25" fmla="*/ 21254 h 21600"/>
              <a:gd name="T26" fmla="*/ 15017 w 21600"/>
              <a:gd name="T27" fmla="*/ 21124 h 21600"/>
              <a:gd name="T28" fmla="*/ 14109 w 21600"/>
              <a:gd name="T29" fmla="*/ 21038 h 21600"/>
              <a:gd name="T30" fmla="*/ 13149 w 21600"/>
              <a:gd name="T31" fmla="*/ 21009 h 21600"/>
              <a:gd name="T32" fmla="*/ 12188 w 21600"/>
              <a:gd name="T33" fmla="*/ 20980 h 21600"/>
              <a:gd name="T34" fmla="*/ 11245 w 21600"/>
              <a:gd name="T35" fmla="*/ 21009 h 21600"/>
              <a:gd name="T36" fmla="*/ 10302 w 21600"/>
              <a:gd name="T37" fmla="*/ 21038 h 21600"/>
              <a:gd name="T38" fmla="*/ 10071 w 21600"/>
              <a:gd name="T39" fmla="*/ 20533 h 21600"/>
              <a:gd name="T40" fmla="*/ 9466 w 21600"/>
              <a:gd name="T41" fmla="*/ 20288 h 21600"/>
              <a:gd name="T42" fmla="*/ 8327 w 21600"/>
              <a:gd name="T43" fmla="*/ 20389 h 21600"/>
              <a:gd name="T44" fmla="*/ 6370 w 21600"/>
              <a:gd name="T45" fmla="*/ 20562 h 21600"/>
              <a:gd name="T46" fmla="*/ 4181 w 21600"/>
              <a:gd name="T47" fmla="*/ 20706 h 21600"/>
              <a:gd name="T48" fmla="*/ 2366 w 21600"/>
              <a:gd name="T49" fmla="*/ 20793 h 21600"/>
              <a:gd name="T50" fmla="*/ 1548 w 21600"/>
              <a:gd name="T51" fmla="*/ 20706 h 21600"/>
              <a:gd name="T52" fmla="*/ 979 w 21600"/>
              <a:gd name="T53" fmla="*/ 18341 h 21600"/>
              <a:gd name="T54" fmla="*/ 178 w 21600"/>
              <a:gd name="T55" fmla="*/ 14059 h 21600"/>
              <a:gd name="T56" fmla="*/ 53 w 21600"/>
              <a:gd name="T57" fmla="*/ 11838 h 21600"/>
              <a:gd name="T58" fmla="*/ 818 w 21600"/>
              <a:gd name="T59" fmla="*/ 10512 h 21600"/>
              <a:gd name="T60" fmla="*/ 2260 w 21600"/>
              <a:gd name="T61" fmla="*/ 9055 h 21600"/>
              <a:gd name="T62" fmla="*/ 4021 w 21600"/>
              <a:gd name="T63" fmla="*/ 7613 h 21600"/>
              <a:gd name="T64" fmla="*/ 5818 w 21600"/>
              <a:gd name="T65" fmla="*/ 6373 h 21600"/>
              <a:gd name="T66" fmla="*/ 7313 w 21600"/>
              <a:gd name="T67" fmla="*/ 5479 h 21600"/>
              <a:gd name="T68" fmla="*/ 7473 w 21600"/>
              <a:gd name="T69" fmla="*/ 4701 h 21600"/>
              <a:gd name="T70" fmla="*/ 8167 w 21600"/>
              <a:gd name="T71" fmla="*/ 4023 h 21600"/>
              <a:gd name="T72" fmla="*/ 8878 w 21600"/>
              <a:gd name="T73" fmla="*/ 3417 h 21600"/>
              <a:gd name="T74" fmla="*/ 9608 w 21600"/>
              <a:gd name="T75" fmla="*/ 2826 h 21600"/>
              <a:gd name="T76" fmla="*/ 10391 w 21600"/>
              <a:gd name="T77" fmla="*/ 2336 h 21600"/>
              <a:gd name="T78" fmla="*/ 10871 w 21600"/>
              <a:gd name="T79" fmla="*/ 2062 h 21600"/>
              <a:gd name="T80" fmla="*/ 11298 w 21600"/>
              <a:gd name="T81" fmla="*/ 1932 h 21600"/>
              <a:gd name="T82" fmla="*/ 11707 w 21600"/>
              <a:gd name="T83" fmla="*/ 1874 h 21600"/>
              <a:gd name="T84" fmla="*/ 11191 w 21600"/>
              <a:gd name="T85" fmla="*/ 923 h 21600"/>
              <a:gd name="T86" fmla="*/ 11761 w 21600"/>
              <a:gd name="T87" fmla="*/ 101 h 21600"/>
              <a:gd name="T88" fmla="*/ 12757 w 21600"/>
              <a:gd name="T89" fmla="*/ 43 h 21600"/>
              <a:gd name="T90" fmla="*/ 13558 w 21600"/>
              <a:gd name="T91" fmla="*/ 476 h 21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600"/>
              <a:gd name="T139" fmla="*/ 0 h 21600"/>
              <a:gd name="T140" fmla="*/ 21600 w 21600"/>
              <a:gd name="T141" fmla="*/ 21600 h 216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600" h="21600">
                <a:moveTo>
                  <a:pt x="13558" y="476"/>
                </a:moveTo>
                <a:lnTo>
                  <a:pt x="13665" y="822"/>
                </a:lnTo>
                <a:lnTo>
                  <a:pt x="13682" y="1182"/>
                </a:lnTo>
                <a:lnTo>
                  <a:pt x="13647" y="1514"/>
                </a:lnTo>
                <a:lnTo>
                  <a:pt x="13558" y="1831"/>
                </a:lnTo>
                <a:lnTo>
                  <a:pt x="14127" y="1961"/>
                </a:lnTo>
                <a:lnTo>
                  <a:pt x="14679" y="2177"/>
                </a:lnTo>
                <a:lnTo>
                  <a:pt x="15195" y="2451"/>
                </a:lnTo>
                <a:lnTo>
                  <a:pt x="15693" y="2768"/>
                </a:lnTo>
                <a:lnTo>
                  <a:pt x="16156" y="3115"/>
                </a:lnTo>
                <a:lnTo>
                  <a:pt x="16654" y="3461"/>
                </a:lnTo>
                <a:lnTo>
                  <a:pt x="17134" y="3792"/>
                </a:lnTo>
                <a:lnTo>
                  <a:pt x="17614" y="4109"/>
                </a:lnTo>
                <a:lnTo>
                  <a:pt x="17828" y="4326"/>
                </a:lnTo>
                <a:lnTo>
                  <a:pt x="17881" y="4571"/>
                </a:lnTo>
                <a:lnTo>
                  <a:pt x="17881" y="4874"/>
                </a:lnTo>
                <a:lnTo>
                  <a:pt x="17828" y="5119"/>
                </a:lnTo>
                <a:lnTo>
                  <a:pt x="18486" y="5753"/>
                </a:lnTo>
                <a:lnTo>
                  <a:pt x="19109" y="6388"/>
                </a:lnTo>
                <a:lnTo>
                  <a:pt x="19678" y="7065"/>
                </a:lnTo>
                <a:lnTo>
                  <a:pt x="20177" y="7772"/>
                </a:lnTo>
                <a:lnTo>
                  <a:pt x="20621" y="8478"/>
                </a:lnTo>
                <a:lnTo>
                  <a:pt x="21013" y="9228"/>
                </a:lnTo>
                <a:lnTo>
                  <a:pt x="21351" y="10007"/>
                </a:lnTo>
                <a:lnTo>
                  <a:pt x="21600" y="10800"/>
                </a:lnTo>
                <a:lnTo>
                  <a:pt x="21475" y="11189"/>
                </a:lnTo>
                <a:lnTo>
                  <a:pt x="21155" y="12184"/>
                </a:lnTo>
                <a:lnTo>
                  <a:pt x="20728" y="13641"/>
                </a:lnTo>
                <a:lnTo>
                  <a:pt x="20177" y="15371"/>
                </a:lnTo>
                <a:lnTo>
                  <a:pt x="19607" y="17202"/>
                </a:lnTo>
                <a:lnTo>
                  <a:pt x="19073" y="18961"/>
                </a:lnTo>
                <a:lnTo>
                  <a:pt x="18646" y="20490"/>
                </a:lnTo>
                <a:lnTo>
                  <a:pt x="18380" y="21600"/>
                </a:lnTo>
                <a:lnTo>
                  <a:pt x="18006" y="21571"/>
                </a:lnTo>
                <a:lnTo>
                  <a:pt x="17614" y="21513"/>
                </a:lnTo>
                <a:lnTo>
                  <a:pt x="17259" y="21441"/>
                </a:lnTo>
                <a:lnTo>
                  <a:pt x="16867" y="21384"/>
                </a:lnTo>
                <a:lnTo>
                  <a:pt x="16511" y="21326"/>
                </a:lnTo>
                <a:lnTo>
                  <a:pt x="16120" y="21254"/>
                </a:lnTo>
                <a:lnTo>
                  <a:pt x="15728" y="21196"/>
                </a:lnTo>
                <a:lnTo>
                  <a:pt x="15337" y="21167"/>
                </a:lnTo>
                <a:lnTo>
                  <a:pt x="15017" y="21124"/>
                </a:lnTo>
                <a:lnTo>
                  <a:pt x="14714" y="21110"/>
                </a:lnTo>
                <a:lnTo>
                  <a:pt x="14412" y="21081"/>
                </a:lnTo>
                <a:lnTo>
                  <a:pt x="14109" y="21038"/>
                </a:lnTo>
                <a:lnTo>
                  <a:pt x="13771" y="21023"/>
                </a:lnTo>
                <a:lnTo>
                  <a:pt x="13451" y="21023"/>
                </a:lnTo>
                <a:lnTo>
                  <a:pt x="13149" y="21009"/>
                </a:lnTo>
                <a:lnTo>
                  <a:pt x="12828" y="20980"/>
                </a:lnTo>
                <a:lnTo>
                  <a:pt x="12526" y="20980"/>
                </a:lnTo>
                <a:lnTo>
                  <a:pt x="12188" y="20980"/>
                </a:lnTo>
                <a:lnTo>
                  <a:pt x="11868" y="20980"/>
                </a:lnTo>
                <a:lnTo>
                  <a:pt x="11547" y="20980"/>
                </a:lnTo>
                <a:lnTo>
                  <a:pt x="11245" y="21009"/>
                </a:lnTo>
                <a:lnTo>
                  <a:pt x="10925" y="21009"/>
                </a:lnTo>
                <a:lnTo>
                  <a:pt x="10622" y="21023"/>
                </a:lnTo>
                <a:lnTo>
                  <a:pt x="10302" y="21038"/>
                </a:lnTo>
                <a:lnTo>
                  <a:pt x="10088" y="20893"/>
                </a:lnTo>
                <a:lnTo>
                  <a:pt x="10017" y="20735"/>
                </a:lnTo>
                <a:lnTo>
                  <a:pt x="10071" y="20533"/>
                </a:lnTo>
                <a:lnTo>
                  <a:pt x="10231" y="20346"/>
                </a:lnTo>
                <a:lnTo>
                  <a:pt x="9555" y="20288"/>
                </a:lnTo>
                <a:lnTo>
                  <a:pt x="9466" y="20288"/>
                </a:lnTo>
                <a:lnTo>
                  <a:pt x="9216" y="20302"/>
                </a:lnTo>
                <a:lnTo>
                  <a:pt x="8825" y="20346"/>
                </a:lnTo>
                <a:lnTo>
                  <a:pt x="8327" y="20389"/>
                </a:lnTo>
                <a:lnTo>
                  <a:pt x="7722" y="20446"/>
                </a:lnTo>
                <a:lnTo>
                  <a:pt x="7081" y="20490"/>
                </a:lnTo>
                <a:lnTo>
                  <a:pt x="6370" y="20562"/>
                </a:lnTo>
                <a:lnTo>
                  <a:pt x="5640" y="20619"/>
                </a:lnTo>
                <a:lnTo>
                  <a:pt x="4893" y="20663"/>
                </a:lnTo>
                <a:lnTo>
                  <a:pt x="4181" y="20706"/>
                </a:lnTo>
                <a:lnTo>
                  <a:pt x="3505" y="20749"/>
                </a:lnTo>
                <a:lnTo>
                  <a:pt x="2882" y="20764"/>
                </a:lnTo>
                <a:lnTo>
                  <a:pt x="2366" y="20793"/>
                </a:lnTo>
                <a:lnTo>
                  <a:pt x="1939" y="20764"/>
                </a:lnTo>
                <a:lnTo>
                  <a:pt x="1690" y="20749"/>
                </a:lnTo>
                <a:lnTo>
                  <a:pt x="1548" y="20706"/>
                </a:lnTo>
                <a:lnTo>
                  <a:pt x="1459" y="20389"/>
                </a:lnTo>
                <a:lnTo>
                  <a:pt x="1245" y="19567"/>
                </a:lnTo>
                <a:lnTo>
                  <a:pt x="979" y="18341"/>
                </a:lnTo>
                <a:lnTo>
                  <a:pt x="694" y="16928"/>
                </a:lnTo>
                <a:lnTo>
                  <a:pt x="409" y="15443"/>
                </a:lnTo>
                <a:lnTo>
                  <a:pt x="178" y="14059"/>
                </a:lnTo>
                <a:lnTo>
                  <a:pt x="18" y="12934"/>
                </a:lnTo>
                <a:lnTo>
                  <a:pt x="0" y="12213"/>
                </a:lnTo>
                <a:lnTo>
                  <a:pt x="53" y="11838"/>
                </a:lnTo>
                <a:lnTo>
                  <a:pt x="231" y="11420"/>
                </a:lnTo>
                <a:lnTo>
                  <a:pt x="480" y="10973"/>
                </a:lnTo>
                <a:lnTo>
                  <a:pt x="818" y="10512"/>
                </a:lnTo>
                <a:lnTo>
                  <a:pt x="1245" y="10021"/>
                </a:lnTo>
                <a:lnTo>
                  <a:pt x="1708" y="9546"/>
                </a:lnTo>
                <a:lnTo>
                  <a:pt x="2260" y="9055"/>
                </a:lnTo>
                <a:lnTo>
                  <a:pt x="2829" y="8565"/>
                </a:lnTo>
                <a:lnTo>
                  <a:pt x="3398" y="8075"/>
                </a:lnTo>
                <a:lnTo>
                  <a:pt x="4021" y="7613"/>
                </a:lnTo>
                <a:lnTo>
                  <a:pt x="4626" y="7181"/>
                </a:lnTo>
                <a:lnTo>
                  <a:pt x="5231" y="6748"/>
                </a:lnTo>
                <a:lnTo>
                  <a:pt x="5818" y="6373"/>
                </a:lnTo>
                <a:lnTo>
                  <a:pt x="6370" y="6027"/>
                </a:lnTo>
                <a:lnTo>
                  <a:pt x="6868" y="5739"/>
                </a:lnTo>
                <a:lnTo>
                  <a:pt x="7313" y="5479"/>
                </a:lnTo>
                <a:lnTo>
                  <a:pt x="7259" y="5205"/>
                </a:lnTo>
                <a:lnTo>
                  <a:pt x="7330" y="4960"/>
                </a:lnTo>
                <a:lnTo>
                  <a:pt x="7473" y="4701"/>
                </a:lnTo>
                <a:lnTo>
                  <a:pt x="7669" y="4470"/>
                </a:lnTo>
                <a:lnTo>
                  <a:pt x="7918" y="4239"/>
                </a:lnTo>
                <a:lnTo>
                  <a:pt x="8167" y="4023"/>
                </a:lnTo>
                <a:lnTo>
                  <a:pt x="8398" y="3792"/>
                </a:lnTo>
                <a:lnTo>
                  <a:pt x="8647" y="3590"/>
                </a:lnTo>
                <a:lnTo>
                  <a:pt x="8878" y="3417"/>
                </a:lnTo>
                <a:lnTo>
                  <a:pt x="9128" y="3230"/>
                </a:lnTo>
                <a:lnTo>
                  <a:pt x="9341" y="3014"/>
                </a:lnTo>
                <a:lnTo>
                  <a:pt x="9608" y="2826"/>
                </a:lnTo>
                <a:lnTo>
                  <a:pt x="9839" y="2639"/>
                </a:lnTo>
                <a:lnTo>
                  <a:pt x="10088" y="2480"/>
                </a:lnTo>
                <a:lnTo>
                  <a:pt x="10391" y="2336"/>
                </a:lnTo>
                <a:lnTo>
                  <a:pt x="10693" y="2249"/>
                </a:lnTo>
                <a:lnTo>
                  <a:pt x="10782" y="2148"/>
                </a:lnTo>
                <a:lnTo>
                  <a:pt x="10871" y="2062"/>
                </a:lnTo>
                <a:lnTo>
                  <a:pt x="11014" y="2004"/>
                </a:lnTo>
                <a:lnTo>
                  <a:pt x="11138" y="1961"/>
                </a:lnTo>
                <a:lnTo>
                  <a:pt x="11298" y="1932"/>
                </a:lnTo>
                <a:lnTo>
                  <a:pt x="11423" y="1932"/>
                </a:lnTo>
                <a:lnTo>
                  <a:pt x="11583" y="1918"/>
                </a:lnTo>
                <a:lnTo>
                  <a:pt x="11707" y="1874"/>
                </a:lnTo>
                <a:lnTo>
                  <a:pt x="11369" y="1601"/>
                </a:lnTo>
                <a:lnTo>
                  <a:pt x="11209" y="1283"/>
                </a:lnTo>
                <a:lnTo>
                  <a:pt x="11191" y="923"/>
                </a:lnTo>
                <a:lnTo>
                  <a:pt x="11298" y="548"/>
                </a:lnTo>
                <a:lnTo>
                  <a:pt x="11476" y="288"/>
                </a:lnTo>
                <a:lnTo>
                  <a:pt x="11761" y="101"/>
                </a:lnTo>
                <a:lnTo>
                  <a:pt x="12081" y="14"/>
                </a:lnTo>
                <a:lnTo>
                  <a:pt x="12419" y="0"/>
                </a:lnTo>
                <a:lnTo>
                  <a:pt x="12757" y="43"/>
                </a:lnTo>
                <a:lnTo>
                  <a:pt x="13095" y="144"/>
                </a:lnTo>
                <a:lnTo>
                  <a:pt x="13344" y="288"/>
                </a:lnTo>
                <a:lnTo>
                  <a:pt x="13558" y="476"/>
                </a:lnTo>
                <a:close/>
                <a:moveTo>
                  <a:pt x="13558" y="476"/>
                </a:move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89" name="AutoShape 16"/>
          <p:cNvSpPr>
            <a:spLocks noChangeArrowheads="1"/>
          </p:cNvSpPr>
          <p:nvPr/>
        </p:nvSpPr>
        <p:spPr bwMode="auto">
          <a:xfrm>
            <a:off x="3527226" y="3299445"/>
            <a:ext cx="125016" cy="148456"/>
          </a:xfrm>
          <a:custGeom>
            <a:avLst/>
            <a:gdLst>
              <a:gd name="T0" fmla="*/ 21053 w 21600"/>
              <a:gd name="T1" fmla="*/ 5974 h 21600"/>
              <a:gd name="T2" fmla="*/ 21600 w 21600"/>
              <a:gd name="T3" fmla="*/ 10111 h 21600"/>
              <a:gd name="T4" fmla="*/ 21600 w 21600"/>
              <a:gd name="T5" fmla="*/ 13787 h 21600"/>
              <a:gd name="T6" fmla="*/ 21053 w 21600"/>
              <a:gd name="T7" fmla="*/ 17923 h 21600"/>
              <a:gd name="T8" fmla="*/ 21053 w 21600"/>
              <a:gd name="T9" fmla="*/ 21600 h 21600"/>
              <a:gd name="T10" fmla="*/ 18592 w 21600"/>
              <a:gd name="T11" fmla="*/ 21600 h 21600"/>
              <a:gd name="T12" fmla="*/ 15858 w 21600"/>
              <a:gd name="T13" fmla="*/ 21140 h 21600"/>
              <a:gd name="T14" fmla="*/ 13397 w 21600"/>
              <a:gd name="T15" fmla="*/ 21140 h 21600"/>
              <a:gd name="T16" fmla="*/ 10663 w 21600"/>
              <a:gd name="T17" fmla="*/ 20451 h 21600"/>
              <a:gd name="T18" fmla="*/ 8203 w 21600"/>
              <a:gd name="T19" fmla="*/ 19762 h 21600"/>
              <a:gd name="T20" fmla="*/ 6289 w 21600"/>
              <a:gd name="T21" fmla="*/ 18843 h 21600"/>
              <a:gd name="T22" fmla="*/ 4375 w 21600"/>
              <a:gd name="T23" fmla="*/ 17923 h 21600"/>
              <a:gd name="T24" fmla="*/ 2734 w 21600"/>
              <a:gd name="T25" fmla="*/ 16085 h 21600"/>
              <a:gd name="T26" fmla="*/ 273 w 21600"/>
              <a:gd name="T27" fmla="*/ 12868 h 21600"/>
              <a:gd name="T28" fmla="*/ 0 w 21600"/>
              <a:gd name="T29" fmla="*/ 8732 h 21600"/>
              <a:gd name="T30" fmla="*/ 1914 w 21600"/>
              <a:gd name="T31" fmla="*/ 4366 h 21600"/>
              <a:gd name="T32" fmla="*/ 6289 w 21600"/>
              <a:gd name="T33" fmla="*/ 230 h 21600"/>
              <a:gd name="T34" fmla="*/ 8749 w 21600"/>
              <a:gd name="T35" fmla="*/ 0 h 21600"/>
              <a:gd name="T36" fmla="*/ 10663 w 21600"/>
              <a:gd name="T37" fmla="*/ 230 h 21600"/>
              <a:gd name="T38" fmla="*/ 12851 w 21600"/>
              <a:gd name="T39" fmla="*/ 689 h 21600"/>
              <a:gd name="T40" fmla="*/ 14765 w 21600"/>
              <a:gd name="T41" fmla="*/ 919 h 21600"/>
              <a:gd name="T42" fmla="*/ 16678 w 21600"/>
              <a:gd name="T43" fmla="*/ 2068 h 21600"/>
              <a:gd name="T44" fmla="*/ 18319 w 21600"/>
              <a:gd name="T45" fmla="*/ 2987 h 21600"/>
              <a:gd name="T46" fmla="*/ 19960 w 21600"/>
              <a:gd name="T47" fmla="*/ 4366 h 21600"/>
              <a:gd name="T48" fmla="*/ 21053 w 21600"/>
              <a:gd name="T49" fmla="*/ 5974 h 21600"/>
              <a:gd name="T50" fmla="*/ 21053 w 21600"/>
              <a:gd name="T51" fmla="*/ 5974 h 216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600"/>
              <a:gd name="T79" fmla="*/ 0 h 21600"/>
              <a:gd name="T80" fmla="*/ 21600 w 21600"/>
              <a:gd name="T81" fmla="*/ 21600 h 216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600" h="21600">
                <a:moveTo>
                  <a:pt x="21053" y="5974"/>
                </a:moveTo>
                <a:lnTo>
                  <a:pt x="21600" y="10111"/>
                </a:lnTo>
                <a:lnTo>
                  <a:pt x="21600" y="13787"/>
                </a:lnTo>
                <a:lnTo>
                  <a:pt x="21053" y="17923"/>
                </a:lnTo>
                <a:lnTo>
                  <a:pt x="21053" y="21600"/>
                </a:lnTo>
                <a:lnTo>
                  <a:pt x="18592" y="21600"/>
                </a:lnTo>
                <a:lnTo>
                  <a:pt x="15858" y="21140"/>
                </a:lnTo>
                <a:lnTo>
                  <a:pt x="13397" y="21140"/>
                </a:lnTo>
                <a:lnTo>
                  <a:pt x="10663" y="20451"/>
                </a:lnTo>
                <a:lnTo>
                  <a:pt x="8203" y="19762"/>
                </a:lnTo>
                <a:lnTo>
                  <a:pt x="6289" y="18843"/>
                </a:lnTo>
                <a:lnTo>
                  <a:pt x="4375" y="17923"/>
                </a:lnTo>
                <a:lnTo>
                  <a:pt x="2734" y="16085"/>
                </a:lnTo>
                <a:lnTo>
                  <a:pt x="273" y="12868"/>
                </a:lnTo>
                <a:lnTo>
                  <a:pt x="0" y="8732"/>
                </a:lnTo>
                <a:lnTo>
                  <a:pt x="1914" y="4366"/>
                </a:lnTo>
                <a:lnTo>
                  <a:pt x="6289" y="230"/>
                </a:lnTo>
                <a:lnTo>
                  <a:pt x="8749" y="0"/>
                </a:lnTo>
                <a:lnTo>
                  <a:pt x="10663" y="230"/>
                </a:lnTo>
                <a:lnTo>
                  <a:pt x="12851" y="689"/>
                </a:lnTo>
                <a:lnTo>
                  <a:pt x="14765" y="919"/>
                </a:lnTo>
                <a:lnTo>
                  <a:pt x="16678" y="2068"/>
                </a:lnTo>
                <a:lnTo>
                  <a:pt x="18319" y="2987"/>
                </a:lnTo>
                <a:lnTo>
                  <a:pt x="19960" y="4366"/>
                </a:lnTo>
                <a:lnTo>
                  <a:pt x="21053" y="5974"/>
                </a:lnTo>
                <a:close/>
                <a:moveTo>
                  <a:pt x="21053" y="5974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0" name="AutoShape 17"/>
          <p:cNvSpPr>
            <a:spLocks noChangeArrowheads="1"/>
          </p:cNvSpPr>
          <p:nvPr/>
        </p:nvSpPr>
        <p:spPr bwMode="auto">
          <a:xfrm>
            <a:off x="3187899" y="3495897"/>
            <a:ext cx="851669" cy="733351"/>
          </a:xfrm>
          <a:custGeom>
            <a:avLst/>
            <a:gdLst>
              <a:gd name="T0" fmla="*/ 2936 w 21600"/>
              <a:gd name="T1" fmla="*/ 19029 h 21600"/>
              <a:gd name="T2" fmla="*/ 3540 w 21600"/>
              <a:gd name="T3" fmla="*/ 15008 h 21600"/>
              <a:gd name="T4" fmla="*/ 4264 w 21600"/>
              <a:gd name="T5" fmla="*/ 9678 h 21600"/>
              <a:gd name="T6" fmla="*/ 4706 w 21600"/>
              <a:gd name="T7" fmla="*/ 5564 h 21600"/>
              <a:gd name="T8" fmla="*/ 4063 w 21600"/>
              <a:gd name="T9" fmla="*/ 5423 h 21600"/>
              <a:gd name="T10" fmla="*/ 3298 w 21600"/>
              <a:gd name="T11" fmla="*/ 7013 h 21600"/>
              <a:gd name="T12" fmla="*/ 2132 w 21600"/>
              <a:gd name="T13" fmla="*/ 13932 h 21600"/>
              <a:gd name="T14" fmla="*/ 1368 w 21600"/>
              <a:gd name="T15" fmla="*/ 12810 h 21600"/>
              <a:gd name="T16" fmla="*/ 603 w 21600"/>
              <a:gd name="T17" fmla="*/ 11595 h 21600"/>
              <a:gd name="T18" fmla="*/ 121 w 21600"/>
              <a:gd name="T19" fmla="*/ 10379 h 21600"/>
              <a:gd name="T20" fmla="*/ 80 w 21600"/>
              <a:gd name="T21" fmla="*/ 8930 h 21600"/>
              <a:gd name="T22" fmla="*/ 1287 w 21600"/>
              <a:gd name="T23" fmla="*/ 7200 h 21600"/>
              <a:gd name="T24" fmla="*/ 2534 w 21600"/>
              <a:gd name="T25" fmla="*/ 5517 h 21600"/>
              <a:gd name="T26" fmla="*/ 3902 w 21600"/>
              <a:gd name="T27" fmla="*/ 3834 h 21600"/>
              <a:gd name="T28" fmla="*/ 5229 w 21600"/>
              <a:gd name="T29" fmla="*/ 2431 h 21600"/>
              <a:gd name="T30" fmla="*/ 6758 w 21600"/>
              <a:gd name="T31" fmla="*/ 1262 h 21600"/>
              <a:gd name="T32" fmla="*/ 8407 w 21600"/>
              <a:gd name="T33" fmla="*/ 421 h 21600"/>
              <a:gd name="T34" fmla="*/ 10177 w 21600"/>
              <a:gd name="T35" fmla="*/ 0 h 21600"/>
              <a:gd name="T36" fmla="*/ 12188 w 21600"/>
              <a:gd name="T37" fmla="*/ 94 h 21600"/>
              <a:gd name="T38" fmla="*/ 14883 w 21600"/>
              <a:gd name="T39" fmla="*/ 1122 h 21600"/>
              <a:gd name="T40" fmla="*/ 17216 w 21600"/>
              <a:gd name="T41" fmla="*/ 3039 h 21600"/>
              <a:gd name="T42" fmla="*/ 19307 w 21600"/>
              <a:gd name="T43" fmla="*/ 5423 h 21600"/>
              <a:gd name="T44" fmla="*/ 21560 w 21600"/>
              <a:gd name="T45" fmla="*/ 7621 h 21600"/>
              <a:gd name="T46" fmla="*/ 21479 w 21600"/>
              <a:gd name="T47" fmla="*/ 8229 h 21600"/>
              <a:gd name="T48" fmla="*/ 21198 w 21600"/>
              <a:gd name="T49" fmla="*/ 8790 h 21600"/>
              <a:gd name="T50" fmla="*/ 21037 w 21600"/>
              <a:gd name="T51" fmla="*/ 10987 h 21600"/>
              <a:gd name="T52" fmla="*/ 20434 w 21600"/>
              <a:gd name="T53" fmla="*/ 13044 h 21600"/>
              <a:gd name="T54" fmla="*/ 19669 w 21600"/>
              <a:gd name="T55" fmla="*/ 15101 h 21600"/>
              <a:gd name="T56" fmla="*/ 18945 w 21600"/>
              <a:gd name="T57" fmla="*/ 17065 h 21600"/>
              <a:gd name="T58" fmla="*/ 18060 w 21600"/>
              <a:gd name="T59" fmla="*/ 16597 h 21600"/>
              <a:gd name="T60" fmla="*/ 17899 w 21600"/>
              <a:gd name="T61" fmla="*/ 15616 h 21600"/>
              <a:gd name="T62" fmla="*/ 18945 w 21600"/>
              <a:gd name="T63" fmla="*/ 13512 h 21600"/>
              <a:gd name="T64" fmla="*/ 18825 w 21600"/>
              <a:gd name="T65" fmla="*/ 11268 h 21600"/>
              <a:gd name="T66" fmla="*/ 18141 w 21600"/>
              <a:gd name="T67" fmla="*/ 9117 h 21600"/>
              <a:gd name="T68" fmla="*/ 17377 w 21600"/>
              <a:gd name="T69" fmla="*/ 7060 h 21600"/>
              <a:gd name="T70" fmla="*/ 16894 w 21600"/>
              <a:gd name="T71" fmla="*/ 7340 h 21600"/>
              <a:gd name="T72" fmla="*/ 16733 w 21600"/>
              <a:gd name="T73" fmla="*/ 8182 h 21600"/>
              <a:gd name="T74" fmla="*/ 17497 w 21600"/>
              <a:gd name="T75" fmla="*/ 13932 h 21600"/>
              <a:gd name="T76" fmla="*/ 17095 w 21600"/>
              <a:gd name="T77" fmla="*/ 16036 h 21600"/>
              <a:gd name="T78" fmla="*/ 17135 w 21600"/>
              <a:gd name="T79" fmla="*/ 18234 h 21600"/>
              <a:gd name="T80" fmla="*/ 17256 w 21600"/>
              <a:gd name="T81" fmla="*/ 20478 h 21600"/>
              <a:gd name="T82" fmla="*/ 2896 w 21600"/>
              <a:gd name="T83" fmla="*/ 19683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600"/>
              <a:gd name="T127" fmla="*/ 0 h 21600"/>
              <a:gd name="T128" fmla="*/ 21600 w 21600"/>
              <a:gd name="T129" fmla="*/ 21600 h 216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600" h="21600">
                <a:moveTo>
                  <a:pt x="2896" y="19683"/>
                </a:moveTo>
                <a:lnTo>
                  <a:pt x="2936" y="19029"/>
                </a:lnTo>
                <a:lnTo>
                  <a:pt x="3178" y="17392"/>
                </a:lnTo>
                <a:lnTo>
                  <a:pt x="3540" y="15008"/>
                </a:lnTo>
                <a:lnTo>
                  <a:pt x="3902" y="12343"/>
                </a:lnTo>
                <a:lnTo>
                  <a:pt x="4264" y="9678"/>
                </a:lnTo>
                <a:lnTo>
                  <a:pt x="4545" y="7293"/>
                </a:lnTo>
                <a:lnTo>
                  <a:pt x="4706" y="5564"/>
                </a:lnTo>
                <a:lnTo>
                  <a:pt x="4706" y="4862"/>
                </a:lnTo>
                <a:lnTo>
                  <a:pt x="4063" y="5423"/>
                </a:lnTo>
                <a:lnTo>
                  <a:pt x="3660" y="6171"/>
                </a:lnTo>
                <a:lnTo>
                  <a:pt x="3298" y="7013"/>
                </a:lnTo>
                <a:lnTo>
                  <a:pt x="3017" y="7808"/>
                </a:lnTo>
                <a:lnTo>
                  <a:pt x="2132" y="13932"/>
                </a:lnTo>
                <a:lnTo>
                  <a:pt x="1770" y="13371"/>
                </a:lnTo>
                <a:lnTo>
                  <a:pt x="1368" y="12810"/>
                </a:lnTo>
                <a:lnTo>
                  <a:pt x="965" y="12203"/>
                </a:lnTo>
                <a:lnTo>
                  <a:pt x="603" y="11595"/>
                </a:lnTo>
                <a:lnTo>
                  <a:pt x="282" y="10987"/>
                </a:lnTo>
                <a:lnTo>
                  <a:pt x="121" y="10379"/>
                </a:lnTo>
                <a:lnTo>
                  <a:pt x="0" y="9678"/>
                </a:lnTo>
                <a:lnTo>
                  <a:pt x="80" y="8930"/>
                </a:lnTo>
                <a:lnTo>
                  <a:pt x="644" y="8042"/>
                </a:lnTo>
                <a:lnTo>
                  <a:pt x="1287" y="7200"/>
                </a:lnTo>
                <a:lnTo>
                  <a:pt x="1931" y="6312"/>
                </a:lnTo>
                <a:lnTo>
                  <a:pt x="2534" y="5517"/>
                </a:lnTo>
                <a:lnTo>
                  <a:pt x="3178" y="4675"/>
                </a:lnTo>
                <a:lnTo>
                  <a:pt x="3902" y="3834"/>
                </a:lnTo>
                <a:lnTo>
                  <a:pt x="4545" y="3179"/>
                </a:lnTo>
                <a:lnTo>
                  <a:pt x="5229" y="2431"/>
                </a:lnTo>
                <a:lnTo>
                  <a:pt x="5993" y="1823"/>
                </a:lnTo>
                <a:lnTo>
                  <a:pt x="6758" y="1262"/>
                </a:lnTo>
                <a:lnTo>
                  <a:pt x="7522" y="842"/>
                </a:lnTo>
                <a:lnTo>
                  <a:pt x="8407" y="421"/>
                </a:lnTo>
                <a:lnTo>
                  <a:pt x="9292" y="140"/>
                </a:lnTo>
                <a:lnTo>
                  <a:pt x="10177" y="0"/>
                </a:lnTo>
                <a:lnTo>
                  <a:pt x="11182" y="0"/>
                </a:lnTo>
                <a:lnTo>
                  <a:pt x="12188" y="94"/>
                </a:lnTo>
                <a:lnTo>
                  <a:pt x="13596" y="421"/>
                </a:lnTo>
                <a:lnTo>
                  <a:pt x="14883" y="1122"/>
                </a:lnTo>
                <a:lnTo>
                  <a:pt x="16089" y="2010"/>
                </a:lnTo>
                <a:lnTo>
                  <a:pt x="17216" y="3039"/>
                </a:lnTo>
                <a:lnTo>
                  <a:pt x="18261" y="4255"/>
                </a:lnTo>
                <a:lnTo>
                  <a:pt x="19307" y="5423"/>
                </a:lnTo>
                <a:lnTo>
                  <a:pt x="20434" y="6592"/>
                </a:lnTo>
                <a:lnTo>
                  <a:pt x="21560" y="7621"/>
                </a:lnTo>
                <a:lnTo>
                  <a:pt x="21600" y="7948"/>
                </a:lnTo>
                <a:lnTo>
                  <a:pt x="21479" y="8229"/>
                </a:lnTo>
                <a:lnTo>
                  <a:pt x="21359" y="8509"/>
                </a:lnTo>
                <a:lnTo>
                  <a:pt x="21198" y="8790"/>
                </a:lnTo>
                <a:lnTo>
                  <a:pt x="21198" y="9865"/>
                </a:lnTo>
                <a:lnTo>
                  <a:pt x="21037" y="10987"/>
                </a:lnTo>
                <a:lnTo>
                  <a:pt x="20796" y="12062"/>
                </a:lnTo>
                <a:lnTo>
                  <a:pt x="20434" y="13044"/>
                </a:lnTo>
                <a:lnTo>
                  <a:pt x="20071" y="14073"/>
                </a:lnTo>
                <a:lnTo>
                  <a:pt x="19669" y="15101"/>
                </a:lnTo>
                <a:lnTo>
                  <a:pt x="19307" y="16036"/>
                </a:lnTo>
                <a:lnTo>
                  <a:pt x="18945" y="17065"/>
                </a:lnTo>
                <a:lnTo>
                  <a:pt x="18422" y="16878"/>
                </a:lnTo>
                <a:lnTo>
                  <a:pt x="18060" y="16597"/>
                </a:lnTo>
                <a:lnTo>
                  <a:pt x="17899" y="16177"/>
                </a:lnTo>
                <a:lnTo>
                  <a:pt x="17899" y="15616"/>
                </a:lnTo>
                <a:lnTo>
                  <a:pt x="18623" y="14587"/>
                </a:lnTo>
                <a:lnTo>
                  <a:pt x="18945" y="13512"/>
                </a:lnTo>
                <a:lnTo>
                  <a:pt x="19026" y="12390"/>
                </a:lnTo>
                <a:lnTo>
                  <a:pt x="18825" y="11268"/>
                </a:lnTo>
                <a:lnTo>
                  <a:pt x="18503" y="10145"/>
                </a:lnTo>
                <a:lnTo>
                  <a:pt x="18141" y="9117"/>
                </a:lnTo>
                <a:lnTo>
                  <a:pt x="17739" y="8042"/>
                </a:lnTo>
                <a:lnTo>
                  <a:pt x="17377" y="7060"/>
                </a:lnTo>
                <a:lnTo>
                  <a:pt x="17015" y="7060"/>
                </a:lnTo>
                <a:lnTo>
                  <a:pt x="16894" y="7340"/>
                </a:lnTo>
                <a:lnTo>
                  <a:pt x="16854" y="7808"/>
                </a:lnTo>
                <a:lnTo>
                  <a:pt x="16733" y="8182"/>
                </a:lnTo>
                <a:lnTo>
                  <a:pt x="18060" y="12951"/>
                </a:lnTo>
                <a:lnTo>
                  <a:pt x="17497" y="13932"/>
                </a:lnTo>
                <a:lnTo>
                  <a:pt x="17216" y="14961"/>
                </a:lnTo>
                <a:lnTo>
                  <a:pt x="17095" y="16036"/>
                </a:lnTo>
                <a:lnTo>
                  <a:pt x="17095" y="17112"/>
                </a:lnTo>
                <a:lnTo>
                  <a:pt x="17135" y="18234"/>
                </a:lnTo>
                <a:lnTo>
                  <a:pt x="17216" y="19403"/>
                </a:lnTo>
                <a:lnTo>
                  <a:pt x="17256" y="20478"/>
                </a:lnTo>
                <a:lnTo>
                  <a:pt x="17256" y="21600"/>
                </a:lnTo>
                <a:lnTo>
                  <a:pt x="2896" y="19683"/>
                </a:lnTo>
                <a:close/>
                <a:moveTo>
                  <a:pt x="2896" y="19683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1" name="AutoShape 18"/>
          <p:cNvSpPr>
            <a:spLocks noChangeArrowheads="1"/>
          </p:cNvSpPr>
          <p:nvPr/>
        </p:nvSpPr>
        <p:spPr bwMode="auto">
          <a:xfrm>
            <a:off x="2527102" y="3915593"/>
            <a:ext cx="730002" cy="1412007"/>
          </a:xfrm>
          <a:custGeom>
            <a:avLst/>
            <a:gdLst>
              <a:gd name="T0" fmla="*/ 21224 w 21600"/>
              <a:gd name="T1" fmla="*/ 3252 h 21600"/>
              <a:gd name="T2" fmla="*/ 19440 w 21600"/>
              <a:gd name="T3" fmla="*/ 4247 h 21600"/>
              <a:gd name="T4" fmla="*/ 17750 w 21600"/>
              <a:gd name="T5" fmla="*/ 5291 h 21600"/>
              <a:gd name="T6" fmla="*/ 16106 w 21600"/>
              <a:gd name="T7" fmla="*/ 6310 h 21600"/>
              <a:gd name="T8" fmla="*/ 14510 w 21600"/>
              <a:gd name="T9" fmla="*/ 7378 h 21600"/>
              <a:gd name="T10" fmla="*/ 13054 w 21600"/>
              <a:gd name="T11" fmla="*/ 8446 h 21600"/>
              <a:gd name="T12" fmla="*/ 11739 w 21600"/>
              <a:gd name="T13" fmla="*/ 9538 h 21600"/>
              <a:gd name="T14" fmla="*/ 10424 w 21600"/>
              <a:gd name="T15" fmla="*/ 10679 h 21600"/>
              <a:gd name="T16" fmla="*/ 9297 w 21600"/>
              <a:gd name="T17" fmla="*/ 11819 h 21600"/>
              <a:gd name="T18" fmla="*/ 8170 w 21600"/>
              <a:gd name="T19" fmla="*/ 12984 h 21600"/>
              <a:gd name="T20" fmla="*/ 7231 w 21600"/>
              <a:gd name="T21" fmla="*/ 14173 h 21600"/>
              <a:gd name="T22" fmla="*/ 6339 w 21600"/>
              <a:gd name="T23" fmla="*/ 15387 h 21600"/>
              <a:gd name="T24" fmla="*/ 5588 w 21600"/>
              <a:gd name="T25" fmla="*/ 16576 h 21600"/>
              <a:gd name="T26" fmla="*/ 4883 w 21600"/>
              <a:gd name="T27" fmla="*/ 17838 h 21600"/>
              <a:gd name="T28" fmla="*/ 4273 w 21600"/>
              <a:gd name="T29" fmla="*/ 19076 h 21600"/>
              <a:gd name="T30" fmla="*/ 3803 w 21600"/>
              <a:gd name="T31" fmla="*/ 20314 h 21600"/>
              <a:gd name="T32" fmla="*/ 3381 w 21600"/>
              <a:gd name="T33" fmla="*/ 21600 h 21600"/>
              <a:gd name="T34" fmla="*/ 2911 w 21600"/>
              <a:gd name="T35" fmla="*/ 20217 h 21600"/>
              <a:gd name="T36" fmla="*/ 2348 w 21600"/>
              <a:gd name="T37" fmla="*/ 18833 h 21600"/>
              <a:gd name="T38" fmla="*/ 1878 w 21600"/>
              <a:gd name="T39" fmla="*/ 17401 h 21600"/>
              <a:gd name="T40" fmla="*/ 1362 w 21600"/>
              <a:gd name="T41" fmla="*/ 16018 h 21600"/>
              <a:gd name="T42" fmla="*/ 986 w 21600"/>
              <a:gd name="T43" fmla="*/ 14586 h 21600"/>
              <a:gd name="T44" fmla="*/ 610 w 21600"/>
              <a:gd name="T45" fmla="*/ 13178 h 21600"/>
              <a:gd name="T46" fmla="*/ 282 w 21600"/>
              <a:gd name="T47" fmla="*/ 11722 h 21600"/>
              <a:gd name="T48" fmla="*/ 0 w 21600"/>
              <a:gd name="T49" fmla="*/ 10266 h 21600"/>
              <a:gd name="T50" fmla="*/ 751 w 21600"/>
              <a:gd name="T51" fmla="*/ 9489 h 21600"/>
              <a:gd name="T52" fmla="*/ 1597 w 21600"/>
              <a:gd name="T53" fmla="*/ 8689 h 21600"/>
              <a:gd name="T54" fmla="*/ 2489 w 21600"/>
              <a:gd name="T55" fmla="*/ 7960 h 21600"/>
              <a:gd name="T56" fmla="*/ 3522 w 21600"/>
              <a:gd name="T57" fmla="*/ 7232 h 21600"/>
              <a:gd name="T58" fmla="*/ 4555 w 21600"/>
              <a:gd name="T59" fmla="*/ 6529 h 21600"/>
              <a:gd name="T60" fmla="*/ 5635 w 21600"/>
              <a:gd name="T61" fmla="*/ 5849 h 21600"/>
              <a:gd name="T62" fmla="*/ 6809 w 21600"/>
              <a:gd name="T63" fmla="*/ 5169 h 21600"/>
              <a:gd name="T64" fmla="*/ 7983 w 21600"/>
              <a:gd name="T65" fmla="*/ 4538 h 21600"/>
              <a:gd name="T66" fmla="*/ 9203 w 21600"/>
              <a:gd name="T67" fmla="*/ 3907 h 21600"/>
              <a:gd name="T68" fmla="*/ 10518 w 21600"/>
              <a:gd name="T69" fmla="*/ 3301 h 21600"/>
              <a:gd name="T70" fmla="*/ 11739 w 21600"/>
              <a:gd name="T71" fmla="*/ 2694 h 21600"/>
              <a:gd name="T72" fmla="*/ 13054 w 21600"/>
              <a:gd name="T73" fmla="*/ 2111 h 21600"/>
              <a:gd name="T74" fmla="*/ 14416 w 21600"/>
              <a:gd name="T75" fmla="*/ 1553 h 21600"/>
              <a:gd name="T76" fmla="*/ 15730 w 21600"/>
              <a:gd name="T77" fmla="*/ 1019 h 21600"/>
              <a:gd name="T78" fmla="*/ 17045 w 21600"/>
              <a:gd name="T79" fmla="*/ 485 h 21600"/>
              <a:gd name="T80" fmla="*/ 18360 w 21600"/>
              <a:gd name="T81" fmla="*/ 0 h 21600"/>
              <a:gd name="T82" fmla="*/ 18923 w 21600"/>
              <a:gd name="T83" fmla="*/ 340 h 21600"/>
              <a:gd name="T84" fmla="*/ 19534 w 21600"/>
              <a:gd name="T85" fmla="*/ 704 h 21600"/>
              <a:gd name="T86" fmla="*/ 20144 w 21600"/>
              <a:gd name="T87" fmla="*/ 1092 h 21600"/>
              <a:gd name="T88" fmla="*/ 20755 w 21600"/>
              <a:gd name="T89" fmla="*/ 1456 h 21600"/>
              <a:gd name="T90" fmla="*/ 21224 w 21600"/>
              <a:gd name="T91" fmla="*/ 1869 h 21600"/>
              <a:gd name="T92" fmla="*/ 21506 w 21600"/>
              <a:gd name="T93" fmla="*/ 2306 h 21600"/>
              <a:gd name="T94" fmla="*/ 21600 w 21600"/>
              <a:gd name="T95" fmla="*/ 2767 h 21600"/>
              <a:gd name="T96" fmla="*/ 21224 w 21600"/>
              <a:gd name="T97" fmla="*/ 3252 h 21600"/>
              <a:gd name="T98" fmla="*/ 21224 w 21600"/>
              <a:gd name="T99" fmla="*/ 3252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600"/>
              <a:gd name="T151" fmla="*/ 0 h 21600"/>
              <a:gd name="T152" fmla="*/ 21600 w 21600"/>
              <a:gd name="T153" fmla="*/ 21600 h 216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600" h="21600">
                <a:moveTo>
                  <a:pt x="21224" y="3252"/>
                </a:moveTo>
                <a:lnTo>
                  <a:pt x="19440" y="4247"/>
                </a:lnTo>
                <a:lnTo>
                  <a:pt x="17750" y="5291"/>
                </a:lnTo>
                <a:lnTo>
                  <a:pt x="16106" y="6310"/>
                </a:lnTo>
                <a:lnTo>
                  <a:pt x="14510" y="7378"/>
                </a:lnTo>
                <a:lnTo>
                  <a:pt x="13054" y="8446"/>
                </a:lnTo>
                <a:lnTo>
                  <a:pt x="11739" y="9538"/>
                </a:lnTo>
                <a:lnTo>
                  <a:pt x="10424" y="10679"/>
                </a:lnTo>
                <a:lnTo>
                  <a:pt x="9297" y="11819"/>
                </a:lnTo>
                <a:lnTo>
                  <a:pt x="8170" y="12984"/>
                </a:lnTo>
                <a:lnTo>
                  <a:pt x="7231" y="14173"/>
                </a:lnTo>
                <a:lnTo>
                  <a:pt x="6339" y="15387"/>
                </a:lnTo>
                <a:lnTo>
                  <a:pt x="5588" y="16576"/>
                </a:lnTo>
                <a:lnTo>
                  <a:pt x="4883" y="17838"/>
                </a:lnTo>
                <a:lnTo>
                  <a:pt x="4273" y="19076"/>
                </a:lnTo>
                <a:lnTo>
                  <a:pt x="3803" y="20314"/>
                </a:lnTo>
                <a:lnTo>
                  <a:pt x="3381" y="21600"/>
                </a:lnTo>
                <a:lnTo>
                  <a:pt x="2911" y="20217"/>
                </a:lnTo>
                <a:lnTo>
                  <a:pt x="2348" y="18833"/>
                </a:lnTo>
                <a:lnTo>
                  <a:pt x="1878" y="17401"/>
                </a:lnTo>
                <a:lnTo>
                  <a:pt x="1362" y="16018"/>
                </a:lnTo>
                <a:lnTo>
                  <a:pt x="986" y="14586"/>
                </a:lnTo>
                <a:lnTo>
                  <a:pt x="610" y="13178"/>
                </a:lnTo>
                <a:lnTo>
                  <a:pt x="282" y="11722"/>
                </a:lnTo>
                <a:lnTo>
                  <a:pt x="0" y="10266"/>
                </a:lnTo>
                <a:lnTo>
                  <a:pt x="751" y="9489"/>
                </a:lnTo>
                <a:lnTo>
                  <a:pt x="1597" y="8689"/>
                </a:lnTo>
                <a:lnTo>
                  <a:pt x="2489" y="7960"/>
                </a:lnTo>
                <a:lnTo>
                  <a:pt x="3522" y="7232"/>
                </a:lnTo>
                <a:lnTo>
                  <a:pt x="4555" y="6529"/>
                </a:lnTo>
                <a:lnTo>
                  <a:pt x="5635" y="5849"/>
                </a:lnTo>
                <a:lnTo>
                  <a:pt x="6809" y="5169"/>
                </a:lnTo>
                <a:lnTo>
                  <a:pt x="7983" y="4538"/>
                </a:lnTo>
                <a:lnTo>
                  <a:pt x="9203" y="3907"/>
                </a:lnTo>
                <a:lnTo>
                  <a:pt x="10518" y="3301"/>
                </a:lnTo>
                <a:lnTo>
                  <a:pt x="11739" y="2694"/>
                </a:lnTo>
                <a:lnTo>
                  <a:pt x="13054" y="2111"/>
                </a:lnTo>
                <a:lnTo>
                  <a:pt x="14416" y="1553"/>
                </a:lnTo>
                <a:lnTo>
                  <a:pt x="15730" y="1019"/>
                </a:lnTo>
                <a:lnTo>
                  <a:pt x="17045" y="485"/>
                </a:lnTo>
                <a:lnTo>
                  <a:pt x="18360" y="0"/>
                </a:lnTo>
                <a:lnTo>
                  <a:pt x="18923" y="340"/>
                </a:lnTo>
                <a:lnTo>
                  <a:pt x="19534" y="704"/>
                </a:lnTo>
                <a:lnTo>
                  <a:pt x="20144" y="1092"/>
                </a:lnTo>
                <a:lnTo>
                  <a:pt x="20755" y="1456"/>
                </a:lnTo>
                <a:lnTo>
                  <a:pt x="21224" y="1869"/>
                </a:lnTo>
                <a:lnTo>
                  <a:pt x="21506" y="2306"/>
                </a:lnTo>
                <a:lnTo>
                  <a:pt x="21600" y="2767"/>
                </a:lnTo>
                <a:lnTo>
                  <a:pt x="21224" y="3252"/>
                </a:lnTo>
                <a:close/>
                <a:moveTo>
                  <a:pt x="21224" y="3252"/>
                </a:moveTo>
              </a:path>
            </a:pathLst>
          </a:custGeom>
          <a:solidFill>
            <a:srgbClr val="A5B6C8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2" name="AutoShape 19"/>
          <p:cNvSpPr>
            <a:spLocks noChangeArrowheads="1"/>
          </p:cNvSpPr>
          <p:nvPr/>
        </p:nvSpPr>
        <p:spPr bwMode="auto">
          <a:xfrm>
            <a:off x="3964781" y="3888804"/>
            <a:ext cx="385093" cy="1538139"/>
          </a:xfrm>
          <a:custGeom>
            <a:avLst/>
            <a:gdLst>
              <a:gd name="T0" fmla="*/ 21600 w 21600"/>
              <a:gd name="T1" fmla="*/ 7891 h 21600"/>
              <a:gd name="T2" fmla="*/ 8711 w 21600"/>
              <a:gd name="T3" fmla="*/ 21600 h 21600"/>
              <a:gd name="T4" fmla="*/ 4711 w 21600"/>
              <a:gd name="T5" fmla="*/ 9563 h 21600"/>
              <a:gd name="T6" fmla="*/ 4267 w 21600"/>
              <a:gd name="T7" fmla="*/ 8983 h 21600"/>
              <a:gd name="T8" fmla="*/ 3733 w 21600"/>
              <a:gd name="T9" fmla="*/ 8381 h 21600"/>
              <a:gd name="T10" fmla="*/ 3289 w 21600"/>
              <a:gd name="T11" fmla="*/ 7824 h 21600"/>
              <a:gd name="T12" fmla="*/ 2756 w 21600"/>
              <a:gd name="T13" fmla="*/ 7245 h 21600"/>
              <a:gd name="T14" fmla="*/ 2044 w 21600"/>
              <a:gd name="T15" fmla="*/ 6687 h 21600"/>
              <a:gd name="T16" fmla="*/ 1422 w 21600"/>
              <a:gd name="T17" fmla="*/ 6130 h 21600"/>
              <a:gd name="T18" fmla="*/ 800 w 21600"/>
              <a:gd name="T19" fmla="*/ 5617 h 21600"/>
              <a:gd name="T20" fmla="*/ 0 w 21600"/>
              <a:gd name="T21" fmla="*/ 5060 h 21600"/>
              <a:gd name="T22" fmla="*/ 1156 w 21600"/>
              <a:gd name="T23" fmla="*/ 4592 h 21600"/>
              <a:gd name="T24" fmla="*/ 1600 w 21600"/>
              <a:gd name="T25" fmla="*/ 4057 h 21600"/>
              <a:gd name="T26" fmla="*/ 1422 w 21600"/>
              <a:gd name="T27" fmla="*/ 3455 h 21600"/>
              <a:gd name="T28" fmla="*/ 1333 w 21600"/>
              <a:gd name="T29" fmla="*/ 2942 h 21600"/>
              <a:gd name="T30" fmla="*/ 5689 w 21600"/>
              <a:gd name="T31" fmla="*/ 0 h 21600"/>
              <a:gd name="T32" fmla="*/ 8711 w 21600"/>
              <a:gd name="T33" fmla="*/ 847 h 21600"/>
              <a:gd name="T34" fmla="*/ 11289 w 21600"/>
              <a:gd name="T35" fmla="*/ 1739 h 21600"/>
              <a:gd name="T36" fmla="*/ 13689 w 21600"/>
              <a:gd name="T37" fmla="*/ 2675 h 21600"/>
              <a:gd name="T38" fmla="*/ 15911 w 21600"/>
              <a:gd name="T39" fmla="*/ 3656 h 21600"/>
              <a:gd name="T40" fmla="*/ 17689 w 21600"/>
              <a:gd name="T41" fmla="*/ 4637 h 21600"/>
              <a:gd name="T42" fmla="*/ 19289 w 21600"/>
              <a:gd name="T43" fmla="*/ 5707 h 21600"/>
              <a:gd name="T44" fmla="*/ 20533 w 21600"/>
              <a:gd name="T45" fmla="*/ 6799 h 21600"/>
              <a:gd name="T46" fmla="*/ 21600 w 21600"/>
              <a:gd name="T47" fmla="*/ 7891 h 21600"/>
              <a:gd name="T48" fmla="*/ 21600 w 21600"/>
              <a:gd name="T49" fmla="*/ 7891 h 216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600"/>
              <a:gd name="T76" fmla="*/ 0 h 21600"/>
              <a:gd name="T77" fmla="*/ 21600 w 21600"/>
              <a:gd name="T78" fmla="*/ 21600 h 216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600" h="21600">
                <a:moveTo>
                  <a:pt x="21600" y="7891"/>
                </a:moveTo>
                <a:lnTo>
                  <a:pt x="8711" y="21600"/>
                </a:lnTo>
                <a:lnTo>
                  <a:pt x="4711" y="9563"/>
                </a:lnTo>
                <a:lnTo>
                  <a:pt x="4267" y="8983"/>
                </a:lnTo>
                <a:lnTo>
                  <a:pt x="3733" y="8381"/>
                </a:lnTo>
                <a:lnTo>
                  <a:pt x="3289" y="7824"/>
                </a:lnTo>
                <a:lnTo>
                  <a:pt x="2756" y="7245"/>
                </a:lnTo>
                <a:lnTo>
                  <a:pt x="2044" y="6687"/>
                </a:lnTo>
                <a:lnTo>
                  <a:pt x="1422" y="6130"/>
                </a:lnTo>
                <a:lnTo>
                  <a:pt x="800" y="5617"/>
                </a:lnTo>
                <a:lnTo>
                  <a:pt x="0" y="5060"/>
                </a:lnTo>
                <a:lnTo>
                  <a:pt x="1156" y="4592"/>
                </a:lnTo>
                <a:lnTo>
                  <a:pt x="1600" y="4057"/>
                </a:lnTo>
                <a:lnTo>
                  <a:pt x="1422" y="3455"/>
                </a:lnTo>
                <a:lnTo>
                  <a:pt x="1333" y="2942"/>
                </a:lnTo>
                <a:lnTo>
                  <a:pt x="5689" y="0"/>
                </a:lnTo>
                <a:lnTo>
                  <a:pt x="8711" y="847"/>
                </a:lnTo>
                <a:lnTo>
                  <a:pt x="11289" y="1739"/>
                </a:lnTo>
                <a:lnTo>
                  <a:pt x="13689" y="2675"/>
                </a:lnTo>
                <a:lnTo>
                  <a:pt x="15911" y="3656"/>
                </a:lnTo>
                <a:lnTo>
                  <a:pt x="17689" y="4637"/>
                </a:lnTo>
                <a:lnTo>
                  <a:pt x="19289" y="5707"/>
                </a:lnTo>
                <a:lnTo>
                  <a:pt x="20533" y="6799"/>
                </a:lnTo>
                <a:lnTo>
                  <a:pt x="21600" y="7891"/>
                </a:lnTo>
                <a:close/>
                <a:moveTo>
                  <a:pt x="21600" y="7891"/>
                </a:moveTo>
              </a:path>
            </a:pathLst>
          </a:cu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3" name="AutoShape 20"/>
          <p:cNvSpPr>
            <a:spLocks noChangeArrowheads="1"/>
          </p:cNvSpPr>
          <p:nvPr/>
        </p:nvSpPr>
        <p:spPr bwMode="auto">
          <a:xfrm>
            <a:off x="3911203" y="4129905"/>
            <a:ext cx="34603" cy="116086"/>
          </a:xfrm>
          <a:custGeom>
            <a:avLst/>
            <a:gdLst>
              <a:gd name="T0" fmla="*/ 18655 w 21600"/>
              <a:gd name="T1" fmla="*/ 1800 h 21600"/>
              <a:gd name="T2" fmla="*/ 21600 w 21600"/>
              <a:gd name="T3" fmla="*/ 7500 h 21600"/>
              <a:gd name="T4" fmla="*/ 20618 w 21600"/>
              <a:gd name="T5" fmla="*/ 12300 h 21600"/>
              <a:gd name="T6" fmla="*/ 12764 w 21600"/>
              <a:gd name="T7" fmla="*/ 17100 h 21600"/>
              <a:gd name="T8" fmla="*/ 2945 w 21600"/>
              <a:gd name="T9" fmla="*/ 21600 h 21600"/>
              <a:gd name="T10" fmla="*/ 0 w 21600"/>
              <a:gd name="T11" fmla="*/ 0 h 21600"/>
              <a:gd name="T12" fmla="*/ 4909 w 21600"/>
              <a:gd name="T13" fmla="*/ 900 h 21600"/>
              <a:gd name="T14" fmla="*/ 10800 w 21600"/>
              <a:gd name="T15" fmla="*/ 1800 h 21600"/>
              <a:gd name="T16" fmla="*/ 14727 w 21600"/>
              <a:gd name="T17" fmla="*/ 2100 h 21600"/>
              <a:gd name="T18" fmla="*/ 18655 w 21600"/>
              <a:gd name="T19" fmla="*/ 1800 h 21600"/>
              <a:gd name="T20" fmla="*/ 18655 w 21600"/>
              <a:gd name="T21" fmla="*/ 1800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600"/>
              <a:gd name="T34" fmla="*/ 0 h 21600"/>
              <a:gd name="T35" fmla="*/ 21600 w 21600"/>
              <a:gd name="T36" fmla="*/ 21600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18655" y="1800"/>
                </a:moveTo>
                <a:lnTo>
                  <a:pt x="21600" y="7500"/>
                </a:lnTo>
                <a:lnTo>
                  <a:pt x="20618" y="12300"/>
                </a:lnTo>
                <a:lnTo>
                  <a:pt x="12764" y="17100"/>
                </a:lnTo>
                <a:lnTo>
                  <a:pt x="2945" y="21600"/>
                </a:lnTo>
                <a:lnTo>
                  <a:pt x="0" y="0"/>
                </a:lnTo>
                <a:lnTo>
                  <a:pt x="4909" y="900"/>
                </a:lnTo>
                <a:lnTo>
                  <a:pt x="10800" y="1800"/>
                </a:lnTo>
                <a:lnTo>
                  <a:pt x="14727" y="2100"/>
                </a:lnTo>
                <a:lnTo>
                  <a:pt x="18655" y="1800"/>
                </a:lnTo>
                <a:close/>
                <a:moveTo>
                  <a:pt x="18655" y="1800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4" name="AutoShape 21"/>
          <p:cNvSpPr>
            <a:spLocks noChangeArrowheads="1"/>
          </p:cNvSpPr>
          <p:nvPr/>
        </p:nvSpPr>
        <p:spPr bwMode="auto">
          <a:xfrm>
            <a:off x="2678906" y="4201343"/>
            <a:ext cx="1407542" cy="1381869"/>
          </a:xfrm>
          <a:custGeom>
            <a:avLst/>
            <a:gdLst>
              <a:gd name="T0" fmla="*/ 10496 w 21600"/>
              <a:gd name="T1" fmla="*/ 2083 h 21600"/>
              <a:gd name="T2" fmla="*/ 10715 w 21600"/>
              <a:gd name="T3" fmla="*/ 3769 h 21600"/>
              <a:gd name="T4" fmla="*/ 10155 w 21600"/>
              <a:gd name="T5" fmla="*/ 5605 h 21600"/>
              <a:gd name="T6" fmla="*/ 9619 w 21600"/>
              <a:gd name="T7" fmla="*/ 7564 h 21600"/>
              <a:gd name="T8" fmla="*/ 9838 w 21600"/>
              <a:gd name="T9" fmla="*/ 9275 h 21600"/>
              <a:gd name="T10" fmla="*/ 10228 w 21600"/>
              <a:gd name="T11" fmla="*/ 10639 h 21600"/>
              <a:gd name="T12" fmla="*/ 11031 w 21600"/>
              <a:gd name="T13" fmla="*/ 11036 h 21600"/>
              <a:gd name="T14" fmla="*/ 11494 w 21600"/>
              <a:gd name="T15" fmla="*/ 10341 h 21600"/>
              <a:gd name="T16" fmla="*/ 11713 w 21600"/>
              <a:gd name="T17" fmla="*/ 9548 h 21600"/>
              <a:gd name="T18" fmla="*/ 11713 w 21600"/>
              <a:gd name="T19" fmla="*/ 8655 h 21600"/>
              <a:gd name="T20" fmla="*/ 13759 w 21600"/>
              <a:gd name="T21" fmla="*/ 5133 h 21600"/>
              <a:gd name="T22" fmla="*/ 14368 w 21600"/>
              <a:gd name="T23" fmla="*/ 5952 h 21600"/>
              <a:gd name="T24" fmla="*/ 14708 w 21600"/>
              <a:gd name="T25" fmla="*/ 6869 h 21600"/>
              <a:gd name="T26" fmla="*/ 15001 w 21600"/>
              <a:gd name="T27" fmla="*/ 7837 h 21600"/>
              <a:gd name="T28" fmla="*/ 15293 w 21600"/>
              <a:gd name="T29" fmla="*/ 8828 h 21600"/>
              <a:gd name="T30" fmla="*/ 15415 w 21600"/>
              <a:gd name="T31" fmla="*/ 9597 h 21600"/>
              <a:gd name="T32" fmla="*/ 15950 w 21600"/>
              <a:gd name="T33" fmla="*/ 10068 h 21600"/>
              <a:gd name="T34" fmla="*/ 16535 w 21600"/>
              <a:gd name="T35" fmla="*/ 10068 h 21600"/>
              <a:gd name="T36" fmla="*/ 16949 w 21600"/>
              <a:gd name="T37" fmla="*/ 9944 h 21600"/>
              <a:gd name="T38" fmla="*/ 17217 w 21600"/>
              <a:gd name="T39" fmla="*/ 9796 h 21600"/>
              <a:gd name="T40" fmla="*/ 17387 w 21600"/>
              <a:gd name="T41" fmla="*/ 9746 h 21600"/>
              <a:gd name="T42" fmla="*/ 18020 w 21600"/>
              <a:gd name="T43" fmla="*/ 8531 h 21600"/>
              <a:gd name="T44" fmla="*/ 18239 w 21600"/>
              <a:gd name="T45" fmla="*/ 7241 h 21600"/>
              <a:gd name="T46" fmla="*/ 17923 w 21600"/>
              <a:gd name="T47" fmla="*/ 7291 h 21600"/>
              <a:gd name="T48" fmla="*/ 17460 w 21600"/>
              <a:gd name="T49" fmla="*/ 7564 h 21600"/>
              <a:gd name="T50" fmla="*/ 17850 w 21600"/>
              <a:gd name="T51" fmla="*/ 6001 h 21600"/>
              <a:gd name="T52" fmla="*/ 18459 w 21600"/>
              <a:gd name="T53" fmla="*/ 4241 h 21600"/>
              <a:gd name="T54" fmla="*/ 18532 w 21600"/>
              <a:gd name="T55" fmla="*/ 1612 h 21600"/>
              <a:gd name="T56" fmla="*/ 19067 w 21600"/>
              <a:gd name="T57" fmla="*/ 1686 h 21600"/>
              <a:gd name="T58" fmla="*/ 20236 w 21600"/>
              <a:gd name="T59" fmla="*/ 5927 h 21600"/>
              <a:gd name="T60" fmla="*/ 21600 w 21600"/>
              <a:gd name="T61" fmla="*/ 21600 h 21600"/>
              <a:gd name="T62" fmla="*/ 20772 w 21600"/>
              <a:gd name="T63" fmla="*/ 21327 h 21600"/>
              <a:gd name="T64" fmla="*/ 19944 w 21600"/>
              <a:gd name="T65" fmla="*/ 21178 h 21600"/>
              <a:gd name="T66" fmla="*/ 19092 w 21600"/>
              <a:gd name="T67" fmla="*/ 21054 h 21600"/>
              <a:gd name="T68" fmla="*/ 18239 w 21600"/>
              <a:gd name="T69" fmla="*/ 20980 h 21600"/>
              <a:gd name="T70" fmla="*/ 17338 w 21600"/>
              <a:gd name="T71" fmla="*/ 20955 h 21600"/>
              <a:gd name="T72" fmla="*/ 16486 w 21600"/>
              <a:gd name="T73" fmla="*/ 20881 h 21600"/>
              <a:gd name="T74" fmla="*/ 15634 w 21600"/>
              <a:gd name="T75" fmla="*/ 20782 h 21600"/>
              <a:gd name="T76" fmla="*/ 14830 w 21600"/>
              <a:gd name="T77" fmla="*/ 20583 h 21600"/>
              <a:gd name="T78" fmla="*/ 11713 w 21600"/>
              <a:gd name="T79" fmla="*/ 20658 h 21600"/>
              <a:gd name="T80" fmla="*/ 11859 w 21600"/>
              <a:gd name="T81" fmla="*/ 20112 h 21600"/>
              <a:gd name="T82" fmla="*/ 11494 w 21600"/>
              <a:gd name="T83" fmla="*/ 19690 h 21600"/>
              <a:gd name="T84" fmla="*/ 10617 w 21600"/>
              <a:gd name="T85" fmla="*/ 19566 h 21600"/>
              <a:gd name="T86" fmla="*/ 9692 w 21600"/>
              <a:gd name="T87" fmla="*/ 19690 h 21600"/>
              <a:gd name="T88" fmla="*/ 8767 w 21600"/>
              <a:gd name="T89" fmla="*/ 19765 h 21600"/>
              <a:gd name="T90" fmla="*/ 925 w 21600"/>
              <a:gd name="T91" fmla="*/ 20310 h 21600"/>
              <a:gd name="T92" fmla="*/ 463 w 21600"/>
              <a:gd name="T93" fmla="*/ 20261 h 21600"/>
              <a:gd name="T94" fmla="*/ 0 w 21600"/>
              <a:gd name="T95" fmla="*/ 20335 h 21600"/>
              <a:gd name="T96" fmla="*/ 390 w 21600"/>
              <a:gd name="T97" fmla="*/ 16888 h 21600"/>
              <a:gd name="T98" fmla="*/ 1096 w 21600"/>
              <a:gd name="T99" fmla="*/ 13590 h 21600"/>
              <a:gd name="T100" fmla="*/ 2094 w 21600"/>
              <a:gd name="T101" fmla="*/ 10341 h 21600"/>
              <a:gd name="T102" fmla="*/ 3458 w 21600"/>
              <a:gd name="T103" fmla="*/ 7241 h 21600"/>
              <a:gd name="T104" fmla="*/ 4627 w 21600"/>
              <a:gd name="T105" fmla="*/ 5307 h 21600"/>
              <a:gd name="T106" fmla="*/ 5917 w 21600"/>
              <a:gd name="T107" fmla="*/ 3373 h 21600"/>
              <a:gd name="T108" fmla="*/ 7330 w 21600"/>
              <a:gd name="T109" fmla="*/ 1612 h 21600"/>
              <a:gd name="T110" fmla="*/ 8937 w 21600"/>
              <a:gd name="T111" fmla="*/ 0 h 21600"/>
              <a:gd name="T112" fmla="*/ 9862 w 21600"/>
              <a:gd name="T113" fmla="*/ 1240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600"/>
              <a:gd name="T172" fmla="*/ 0 h 21600"/>
              <a:gd name="T173" fmla="*/ 21600 w 21600"/>
              <a:gd name="T174" fmla="*/ 21600 h 216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600" h="21600">
                <a:moveTo>
                  <a:pt x="9862" y="1240"/>
                </a:moveTo>
                <a:lnTo>
                  <a:pt x="10496" y="2083"/>
                </a:lnTo>
                <a:lnTo>
                  <a:pt x="10763" y="2901"/>
                </a:lnTo>
                <a:lnTo>
                  <a:pt x="10715" y="3769"/>
                </a:lnTo>
                <a:lnTo>
                  <a:pt x="10471" y="4662"/>
                </a:lnTo>
                <a:lnTo>
                  <a:pt x="10155" y="5605"/>
                </a:lnTo>
                <a:lnTo>
                  <a:pt x="9789" y="6547"/>
                </a:lnTo>
                <a:lnTo>
                  <a:pt x="9619" y="7564"/>
                </a:lnTo>
                <a:lnTo>
                  <a:pt x="9619" y="8605"/>
                </a:lnTo>
                <a:lnTo>
                  <a:pt x="9838" y="9275"/>
                </a:lnTo>
                <a:lnTo>
                  <a:pt x="10009" y="9994"/>
                </a:lnTo>
                <a:lnTo>
                  <a:pt x="10228" y="10639"/>
                </a:lnTo>
                <a:lnTo>
                  <a:pt x="10642" y="11160"/>
                </a:lnTo>
                <a:lnTo>
                  <a:pt x="11031" y="11036"/>
                </a:lnTo>
                <a:lnTo>
                  <a:pt x="11324" y="10713"/>
                </a:lnTo>
                <a:lnTo>
                  <a:pt x="11494" y="10341"/>
                </a:lnTo>
                <a:lnTo>
                  <a:pt x="11640" y="9994"/>
                </a:lnTo>
                <a:lnTo>
                  <a:pt x="11713" y="9548"/>
                </a:lnTo>
                <a:lnTo>
                  <a:pt x="11762" y="9126"/>
                </a:lnTo>
                <a:lnTo>
                  <a:pt x="11713" y="8655"/>
                </a:lnTo>
                <a:lnTo>
                  <a:pt x="11567" y="8258"/>
                </a:lnTo>
                <a:lnTo>
                  <a:pt x="13759" y="5133"/>
                </a:lnTo>
                <a:lnTo>
                  <a:pt x="14075" y="5530"/>
                </a:lnTo>
                <a:lnTo>
                  <a:pt x="14368" y="5952"/>
                </a:lnTo>
                <a:lnTo>
                  <a:pt x="14538" y="6398"/>
                </a:lnTo>
                <a:lnTo>
                  <a:pt x="14708" y="6869"/>
                </a:lnTo>
                <a:lnTo>
                  <a:pt x="14855" y="7365"/>
                </a:lnTo>
                <a:lnTo>
                  <a:pt x="15001" y="7837"/>
                </a:lnTo>
                <a:lnTo>
                  <a:pt x="15147" y="8357"/>
                </a:lnTo>
                <a:lnTo>
                  <a:pt x="15293" y="8828"/>
                </a:lnTo>
                <a:lnTo>
                  <a:pt x="15317" y="9225"/>
                </a:lnTo>
                <a:lnTo>
                  <a:pt x="15415" y="9597"/>
                </a:lnTo>
                <a:lnTo>
                  <a:pt x="15634" y="9870"/>
                </a:lnTo>
                <a:lnTo>
                  <a:pt x="15950" y="10068"/>
                </a:lnTo>
                <a:lnTo>
                  <a:pt x="16291" y="10093"/>
                </a:lnTo>
                <a:lnTo>
                  <a:pt x="16535" y="10068"/>
                </a:lnTo>
                <a:lnTo>
                  <a:pt x="16778" y="10019"/>
                </a:lnTo>
                <a:lnTo>
                  <a:pt x="16949" y="9944"/>
                </a:lnTo>
                <a:lnTo>
                  <a:pt x="17095" y="9870"/>
                </a:lnTo>
                <a:lnTo>
                  <a:pt x="17217" y="9796"/>
                </a:lnTo>
                <a:lnTo>
                  <a:pt x="17314" y="9771"/>
                </a:lnTo>
                <a:lnTo>
                  <a:pt x="17387" y="9746"/>
                </a:lnTo>
                <a:lnTo>
                  <a:pt x="17777" y="9151"/>
                </a:lnTo>
                <a:lnTo>
                  <a:pt x="18020" y="8531"/>
                </a:lnTo>
                <a:lnTo>
                  <a:pt x="18215" y="7886"/>
                </a:lnTo>
                <a:lnTo>
                  <a:pt x="18239" y="7241"/>
                </a:lnTo>
                <a:lnTo>
                  <a:pt x="18093" y="7192"/>
                </a:lnTo>
                <a:lnTo>
                  <a:pt x="17923" y="7291"/>
                </a:lnTo>
                <a:lnTo>
                  <a:pt x="17704" y="7440"/>
                </a:lnTo>
                <a:lnTo>
                  <a:pt x="17460" y="7564"/>
                </a:lnTo>
                <a:lnTo>
                  <a:pt x="17606" y="6869"/>
                </a:lnTo>
                <a:lnTo>
                  <a:pt x="17850" y="6001"/>
                </a:lnTo>
                <a:lnTo>
                  <a:pt x="18142" y="5084"/>
                </a:lnTo>
                <a:lnTo>
                  <a:pt x="18459" y="4241"/>
                </a:lnTo>
                <a:lnTo>
                  <a:pt x="18288" y="1463"/>
                </a:lnTo>
                <a:lnTo>
                  <a:pt x="18532" y="1612"/>
                </a:lnTo>
                <a:lnTo>
                  <a:pt x="18800" y="1686"/>
                </a:lnTo>
                <a:lnTo>
                  <a:pt x="19067" y="1686"/>
                </a:lnTo>
                <a:lnTo>
                  <a:pt x="19311" y="1562"/>
                </a:lnTo>
                <a:lnTo>
                  <a:pt x="20236" y="5927"/>
                </a:lnTo>
                <a:lnTo>
                  <a:pt x="21089" y="15425"/>
                </a:lnTo>
                <a:lnTo>
                  <a:pt x="21600" y="21600"/>
                </a:lnTo>
                <a:lnTo>
                  <a:pt x="21210" y="21451"/>
                </a:lnTo>
                <a:lnTo>
                  <a:pt x="20772" y="21327"/>
                </a:lnTo>
                <a:lnTo>
                  <a:pt x="20382" y="21253"/>
                </a:lnTo>
                <a:lnTo>
                  <a:pt x="19944" y="21178"/>
                </a:lnTo>
                <a:lnTo>
                  <a:pt x="19530" y="21104"/>
                </a:lnTo>
                <a:lnTo>
                  <a:pt x="19092" y="21054"/>
                </a:lnTo>
                <a:lnTo>
                  <a:pt x="18678" y="21030"/>
                </a:lnTo>
                <a:lnTo>
                  <a:pt x="18239" y="20980"/>
                </a:lnTo>
                <a:lnTo>
                  <a:pt x="17801" y="20980"/>
                </a:lnTo>
                <a:lnTo>
                  <a:pt x="17338" y="20955"/>
                </a:lnTo>
                <a:lnTo>
                  <a:pt x="16924" y="20930"/>
                </a:lnTo>
                <a:lnTo>
                  <a:pt x="16486" y="20881"/>
                </a:lnTo>
                <a:lnTo>
                  <a:pt x="16072" y="20856"/>
                </a:lnTo>
                <a:lnTo>
                  <a:pt x="15634" y="20782"/>
                </a:lnTo>
                <a:lnTo>
                  <a:pt x="15244" y="20707"/>
                </a:lnTo>
                <a:lnTo>
                  <a:pt x="14830" y="20583"/>
                </a:lnTo>
                <a:lnTo>
                  <a:pt x="11713" y="20881"/>
                </a:lnTo>
                <a:lnTo>
                  <a:pt x="11713" y="20658"/>
                </a:lnTo>
                <a:lnTo>
                  <a:pt x="11786" y="20385"/>
                </a:lnTo>
                <a:lnTo>
                  <a:pt x="11859" y="20112"/>
                </a:lnTo>
                <a:lnTo>
                  <a:pt x="11908" y="19864"/>
                </a:lnTo>
                <a:lnTo>
                  <a:pt x="11494" y="19690"/>
                </a:lnTo>
                <a:lnTo>
                  <a:pt x="11080" y="19566"/>
                </a:lnTo>
                <a:lnTo>
                  <a:pt x="10617" y="19566"/>
                </a:lnTo>
                <a:lnTo>
                  <a:pt x="10179" y="19616"/>
                </a:lnTo>
                <a:lnTo>
                  <a:pt x="9692" y="19690"/>
                </a:lnTo>
                <a:lnTo>
                  <a:pt x="9229" y="19715"/>
                </a:lnTo>
                <a:lnTo>
                  <a:pt x="8767" y="19765"/>
                </a:lnTo>
                <a:lnTo>
                  <a:pt x="8328" y="19715"/>
                </a:lnTo>
                <a:lnTo>
                  <a:pt x="925" y="20310"/>
                </a:lnTo>
                <a:lnTo>
                  <a:pt x="706" y="20261"/>
                </a:lnTo>
                <a:lnTo>
                  <a:pt x="463" y="20261"/>
                </a:lnTo>
                <a:lnTo>
                  <a:pt x="244" y="20310"/>
                </a:lnTo>
                <a:lnTo>
                  <a:pt x="0" y="20335"/>
                </a:lnTo>
                <a:lnTo>
                  <a:pt x="146" y="18599"/>
                </a:lnTo>
                <a:lnTo>
                  <a:pt x="390" y="16888"/>
                </a:lnTo>
                <a:lnTo>
                  <a:pt x="682" y="15227"/>
                </a:lnTo>
                <a:lnTo>
                  <a:pt x="1096" y="13590"/>
                </a:lnTo>
                <a:lnTo>
                  <a:pt x="1559" y="11953"/>
                </a:lnTo>
                <a:lnTo>
                  <a:pt x="2094" y="10341"/>
                </a:lnTo>
                <a:lnTo>
                  <a:pt x="2727" y="8779"/>
                </a:lnTo>
                <a:lnTo>
                  <a:pt x="3458" y="7241"/>
                </a:lnTo>
                <a:lnTo>
                  <a:pt x="4018" y="6274"/>
                </a:lnTo>
                <a:lnTo>
                  <a:pt x="4627" y="5307"/>
                </a:lnTo>
                <a:lnTo>
                  <a:pt x="5236" y="4365"/>
                </a:lnTo>
                <a:lnTo>
                  <a:pt x="5917" y="3373"/>
                </a:lnTo>
                <a:lnTo>
                  <a:pt x="6575" y="2480"/>
                </a:lnTo>
                <a:lnTo>
                  <a:pt x="7330" y="1612"/>
                </a:lnTo>
                <a:lnTo>
                  <a:pt x="8085" y="769"/>
                </a:lnTo>
                <a:lnTo>
                  <a:pt x="8937" y="0"/>
                </a:lnTo>
                <a:lnTo>
                  <a:pt x="9862" y="1240"/>
                </a:lnTo>
                <a:close/>
                <a:moveTo>
                  <a:pt x="9862" y="1240"/>
                </a:moveTo>
              </a:path>
            </a:pathLst>
          </a:custGeom>
          <a:solidFill>
            <a:srgbClr val="A5B6C8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5" name="AutoShape 22"/>
          <p:cNvSpPr>
            <a:spLocks noChangeArrowheads="1"/>
          </p:cNvSpPr>
          <p:nvPr/>
        </p:nvSpPr>
        <p:spPr bwMode="auto">
          <a:xfrm>
            <a:off x="3339703" y="4228132"/>
            <a:ext cx="475506" cy="508992"/>
          </a:xfrm>
          <a:custGeom>
            <a:avLst/>
            <a:gdLst>
              <a:gd name="T0" fmla="*/ 21312 w 21600"/>
              <a:gd name="T1" fmla="*/ 2355 h 21600"/>
              <a:gd name="T2" fmla="*/ 21312 w 21600"/>
              <a:gd name="T3" fmla="*/ 4576 h 21600"/>
              <a:gd name="T4" fmla="*/ 21312 w 21600"/>
              <a:gd name="T5" fmla="*/ 6729 h 21600"/>
              <a:gd name="T6" fmla="*/ 21384 w 21600"/>
              <a:gd name="T7" fmla="*/ 8815 h 21600"/>
              <a:gd name="T8" fmla="*/ 21600 w 21600"/>
              <a:gd name="T9" fmla="*/ 10766 h 21600"/>
              <a:gd name="T10" fmla="*/ 20880 w 21600"/>
              <a:gd name="T11" fmla="*/ 12987 h 21600"/>
              <a:gd name="T12" fmla="*/ 20376 w 21600"/>
              <a:gd name="T13" fmla="*/ 15275 h 21600"/>
              <a:gd name="T14" fmla="*/ 20016 w 21600"/>
              <a:gd name="T15" fmla="*/ 17630 h 21600"/>
              <a:gd name="T16" fmla="*/ 19800 w 21600"/>
              <a:gd name="T17" fmla="*/ 19985 h 21600"/>
              <a:gd name="T18" fmla="*/ 19584 w 21600"/>
              <a:gd name="T19" fmla="*/ 20187 h 21600"/>
              <a:gd name="T20" fmla="*/ 19224 w 21600"/>
              <a:gd name="T21" fmla="*/ 20389 h 21600"/>
              <a:gd name="T22" fmla="*/ 18792 w 21600"/>
              <a:gd name="T23" fmla="*/ 20725 h 21600"/>
              <a:gd name="T24" fmla="*/ 18216 w 21600"/>
              <a:gd name="T25" fmla="*/ 20927 h 21600"/>
              <a:gd name="T26" fmla="*/ 17856 w 21600"/>
              <a:gd name="T27" fmla="*/ 21129 h 21600"/>
              <a:gd name="T28" fmla="*/ 17280 w 21600"/>
              <a:gd name="T29" fmla="*/ 21264 h 21600"/>
              <a:gd name="T30" fmla="*/ 16992 w 21600"/>
              <a:gd name="T31" fmla="*/ 21465 h 21600"/>
              <a:gd name="T32" fmla="*/ 16632 w 21600"/>
              <a:gd name="T33" fmla="*/ 21600 h 21600"/>
              <a:gd name="T34" fmla="*/ 16344 w 21600"/>
              <a:gd name="T35" fmla="*/ 19447 h 21600"/>
              <a:gd name="T36" fmla="*/ 15696 w 21600"/>
              <a:gd name="T37" fmla="*/ 17428 h 21600"/>
              <a:gd name="T38" fmla="*/ 14760 w 21600"/>
              <a:gd name="T39" fmla="*/ 15477 h 21600"/>
              <a:gd name="T40" fmla="*/ 13680 w 21600"/>
              <a:gd name="T41" fmla="*/ 13525 h 21600"/>
              <a:gd name="T42" fmla="*/ 12528 w 21600"/>
              <a:gd name="T43" fmla="*/ 11507 h 21600"/>
              <a:gd name="T44" fmla="*/ 11520 w 21600"/>
              <a:gd name="T45" fmla="*/ 9690 h 21600"/>
              <a:gd name="T46" fmla="*/ 10584 w 21600"/>
              <a:gd name="T47" fmla="*/ 7671 h 21600"/>
              <a:gd name="T48" fmla="*/ 10008 w 21600"/>
              <a:gd name="T49" fmla="*/ 5652 h 21600"/>
              <a:gd name="T50" fmla="*/ 9720 w 21600"/>
              <a:gd name="T51" fmla="*/ 5450 h 21600"/>
              <a:gd name="T52" fmla="*/ 9360 w 21600"/>
              <a:gd name="T53" fmla="*/ 5249 h 21600"/>
              <a:gd name="T54" fmla="*/ 9072 w 21600"/>
              <a:gd name="T55" fmla="*/ 5249 h 21600"/>
              <a:gd name="T56" fmla="*/ 8640 w 21600"/>
              <a:gd name="T57" fmla="*/ 5249 h 21600"/>
              <a:gd name="T58" fmla="*/ 8208 w 21600"/>
              <a:gd name="T59" fmla="*/ 6594 h 21600"/>
              <a:gd name="T60" fmla="*/ 8424 w 21600"/>
              <a:gd name="T61" fmla="*/ 8007 h 21600"/>
              <a:gd name="T62" fmla="*/ 8856 w 21600"/>
              <a:gd name="T63" fmla="*/ 9353 h 21600"/>
              <a:gd name="T64" fmla="*/ 9216 w 21600"/>
              <a:gd name="T65" fmla="*/ 10766 h 21600"/>
              <a:gd name="T66" fmla="*/ 3096 w 21600"/>
              <a:gd name="T67" fmla="*/ 19649 h 21600"/>
              <a:gd name="T68" fmla="*/ 1368 w 21600"/>
              <a:gd name="T69" fmla="*/ 19043 h 21600"/>
              <a:gd name="T70" fmla="*/ 1800 w 21600"/>
              <a:gd name="T71" fmla="*/ 17764 h 21600"/>
              <a:gd name="T72" fmla="*/ 2088 w 21600"/>
              <a:gd name="T73" fmla="*/ 16351 h 21600"/>
              <a:gd name="T74" fmla="*/ 2448 w 21600"/>
              <a:gd name="T75" fmla="*/ 15006 h 21600"/>
              <a:gd name="T76" fmla="*/ 2664 w 21600"/>
              <a:gd name="T77" fmla="*/ 13593 h 21600"/>
              <a:gd name="T78" fmla="*/ 2952 w 21600"/>
              <a:gd name="T79" fmla="*/ 12314 h 21600"/>
              <a:gd name="T80" fmla="*/ 3312 w 21600"/>
              <a:gd name="T81" fmla="*/ 10968 h 21600"/>
              <a:gd name="T82" fmla="*/ 3816 w 21600"/>
              <a:gd name="T83" fmla="*/ 9690 h 21600"/>
              <a:gd name="T84" fmla="*/ 4536 w 21600"/>
              <a:gd name="T85" fmla="*/ 8478 h 21600"/>
              <a:gd name="T86" fmla="*/ 4104 w 21600"/>
              <a:gd name="T87" fmla="*/ 7335 h 21600"/>
              <a:gd name="T88" fmla="*/ 3672 w 21600"/>
              <a:gd name="T89" fmla="*/ 6123 h 21600"/>
              <a:gd name="T90" fmla="*/ 3168 w 21600"/>
              <a:gd name="T91" fmla="*/ 5047 h 21600"/>
              <a:gd name="T92" fmla="*/ 2664 w 21600"/>
              <a:gd name="T93" fmla="*/ 3970 h 21600"/>
              <a:gd name="T94" fmla="*/ 2016 w 21600"/>
              <a:gd name="T95" fmla="*/ 2961 h 21600"/>
              <a:gd name="T96" fmla="*/ 1368 w 21600"/>
              <a:gd name="T97" fmla="*/ 1951 h 21600"/>
              <a:gd name="T98" fmla="*/ 720 w 21600"/>
              <a:gd name="T99" fmla="*/ 1009 h 21600"/>
              <a:gd name="T100" fmla="*/ 0 w 21600"/>
              <a:gd name="T101" fmla="*/ 0 h 21600"/>
              <a:gd name="T102" fmla="*/ 21312 w 21600"/>
              <a:gd name="T103" fmla="*/ 2355 h 21600"/>
              <a:gd name="T104" fmla="*/ 21312 w 21600"/>
              <a:gd name="T105" fmla="*/ 23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600"/>
              <a:gd name="T160" fmla="*/ 0 h 21600"/>
              <a:gd name="T161" fmla="*/ 21600 w 21600"/>
              <a:gd name="T162" fmla="*/ 21600 h 216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600" h="21600">
                <a:moveTo>
                  <a:pt x="21312" y="2355"/>
                </a:moveTo>
                <a:lnTo>
                  <a:pt x="21312" y="4576"/>
                </a:lnTo>
                <a:lnTo>
                  <a:pt x="21312" y="6729"/>
                </a:lnTo>
                <a:lnTo>
                  <a:pt x="21384" y="8815"/>
                </a:lnTo>
                <a:lnTo>
                  <a:pt x="21600" y="10766"/>
                </a:lnTo>
                <a:lnTo>
                  <a:pt x="20880" y="12987"/>
                </a:lnTo>
                <a:lnTo>
                  <a:pt x="20376" y="15275"/>
                </a:lnTo>
                <a:lnTo>
                  <a:pt x="20016" y="17630"/>
                </a:lnTo>
                <a:lnTo>
                  <a:pt x="19800" y="19985"/>
                </a:lnTo>
                <a:lnTo>
                  <a:pt x="19584" y="20187"/>
                </a:lnTo>
                <a:lnTo>
                  <a:pt x="19224" y="20389"/>
                </a:lnTo>
                <a:lnTo>
                  <a:pt x="18792" y="20725"/>
                </a:lnTo>
                <a:lnTo>
                  <a:pt x="18216" y="20927"/>
                </a:lnTo>
                <a:lnTo>
                  <a:pt x="17856" y="21129"/>
                </a:lnTo>
                <a:lnTo>
                  <a:pt x="17280" y="21264"/>
                </a:lnTo>
                <a:lnTo>
                  <a:pt x="16992" y="21465"/>
                </a:lnTo>
                <a:lnTo>
                  <a:pt x="16632" y="21600"/>
                </a:lnTo>
                <a:lnTo>
                  <a:pt x="16344" y="19447"/>
                </a:lnTo>
                <a:lnTo>
                  <a:pt x="15696" y="17428"/>
                </a:lnTo>
                <a:lnTo>
                  <a:pt x="14760" y="15477"/>
                </a:lnTo>
                <a:lnTo>
                  <a:pt x="13680" y="13525"/>
                </a:lnTo>
                <a:lnTo>
                  <a:pt x="12528" y="11507"/>
                </a:lnTo>
                <a:lnTo>
                  <a:pt x="11520" y="9690"/>
                </a:lnTo>
                <a:lnTo>
                  <a:pt x="10584" y="7671"/>
                </a:lnTo>
                <a:lnTo>
                  <a:pt x="10008" y="5652"/>
                </a:lnTo>
                <a:lnTo>
                  <a:pt x="9720" y="5450"/>
                </a:lnTo>
                <a:lnTo>
                  <a:pt x="9360" y="5249"/>
                </a:lnTo>
                <a:lnTo>
                  <a:pt x="9072" y="5249"/>
                </a:lnTo>
                <a:lnTo>
                  <a:pt x="8640" y="5249"/>
                </a:lnTo>
                <a:lnTo>
                  <a:pt x="8208" y="6594"/>
                </a:lnTo>
                <a:lnTo>
                  <a:pt x="8424" y="8007"/>
                </a:lnTo>
                <a:lnTo>
                  <a:pt x="8856" y="9353"/>
                </a:lnTo>
                <a:lnTo>
                  <a:pt x="9216" y="10766"/>
                </a:lnTo>
                <a:lnTo>
                  <a:pt x="3096" y="19649"/>
                </a:lnTo>
                <a:lnTo>
                  <a:pt x="1368" y="19043"/>
                </a:lnTo>
                <a:lnTo>
                  <a:pt x="1800" y="17764"/>
                </a:lnTo>
                <a:lnTo>
                  <a:pt x="2088" y="16351"/>
                </a:lnTo>
                <a:lnTo>
                  <a:pt x="2448" y="15006"/>
                </a:lnTo>
                <a:lnTo>
                  <a:pt x="2664" y="13593"/>
                </a:lnTo>
                <a:lnTo>
                  <a:pt x="2952" y="12314"/>
                </a:lnTo>
                <a:lnTo>
                  <a:pt x="3312" y="10968"/>
                </a:lnTo>
                <a:lnTo>
                  <a:pt x="3816" y="9690"/>
                </a:lnTo>
                <a:lnTo>
                  <a:pt x="4536" y="8478"/>
                </a:lnTo>
                <a:lnTo>
                  <a:pt x="4104" y="7335"/>
                </a:lnTo>
                <a:lnTo>
                  <a:pt x="3672" y="6123"/>
                </a:lnTo>
                <a:lnTo>
                  <a:pt x="3168" y="5047"/>
                </a:lnTo>
                <a:lnTo>
                  <a:pt x="2664" y="3970"/>
                </a:lnTo>
                <a:lnTo>
                  <a:pt x="2016" y="2961"/>
                </a:lnTo>
                <a:lnTo>
                  <a:pt x="1368" y="1951"/>
                </a:lnTo>
                <a:lnTo>
                  <a:pt x="720" y="1009"/>
                </a:lnTo>
                <a:lnTo>
                  <a:pt x="0" y="0"/>
                </a:lnTo>
                <a:lnTo>
                  <a:pt x="21312" y="2355"/>
                </a:lnTo>
                <a:close/>
                <a:moveTo>
                  <a:pt x="21312" y="2355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6" name="AutoShape 23"/>
          <p:cNvSpPr>
            <a:spLocks noChangeArrowheads="1"/>
          </p:cNvSpPr>
          <p:nvPr/>
        </p:nvSpPr>
        <p:spPr bwMode="auto">
          <a:xfrm>
            <a:off x="2759274" y="1656382"/>
            <a:ext cx="1990204" cy="1820540"/>
          </a:xfrm>
          <a:custGeom>
            <a:avLst/>
            <a:gdLst>
              <a:gd name="T0" fmla="*/ 551 w 21600"/>
              <a:gd name="T1" fmla="*/ 5216 h 21600"/>
              <a:gd name="T2" fmla="*/ 1912 w 21600"/>
              <a:gd name="T3" fmla="*/ 4199 h 21600"/>
              <a:gd name="T4" fmla="*/ 3324 w 21600"/>
              <a:gd name="T5" fmla="*/ 3314 h 21600"/>
              <a:gd name="T6" fmla="*/ 4151 w 21600"/>
              <a:gd name="T7" fmla="*/ 2712 h 21600"/>
              <a:gd name="T8" fmla="*/ 3738 w 21600"/>
              <a:gd name="T9" fmla="*/ 2354 h 21600"/>
              <a:gd name="T10" fmla="*/ 3479 w 21600"/>
              <a:gd name="T11" fmla="*/ 1864 h 21600"/>
              <a:gd name="T12" fmla="*/ 3583 w 21600"/>
              <a:gd name="T13" fmla="*/ 1356 h 21600"/>
              <a:gd name="T14" fmla="*/ 3962 w 21600"/>
              <a:gd name="T15" fmla="*/ 1092 h 21600"/>
              <a:gd name="T16" fmla="*/ 4117 w 21600"/>
              <a:gd name="T17" fmla="*/ 621 h 21600"/>
              <a:gd name="T18" fmla="*/ 4410 w 21600"/>
              <a:gd name="T19" fmla="*/ 264 h 21600"/>
              <a:gd name="T20" fmla="*/ 4840 w 21600"/>
              <a:gd name="T21" fmla="*/ 113 h 21600"/>
              <a:gd name="T22" fmla="*/ 5288 w 21600"/>
              <a:gd name="T23" fmla="*/ 0 h 21600"/>
              <a:gd name="T24" fmla="*/ 5719 w 21600"/>
              <a:gd name="T25" fmla="*/ 207 h 21600"/>
              <a:gd name="T26" fmla="*/ 6029 w 21600"/>
              <a:gd name="T27" fmla="*/ 584 h 21600"/>
              <a:gd name="T28" fmla="*/ 6580 w 21600"/>
              <a:gd name="T29" fmla="*/ 885 h 21600"/>
              <a:gd name="T30" fmla="*/ 7286 w 21600"/>
              <a:gd name="T31" fmla="*/ 1092 h 21600"/>
              <a:gd name="T32" fmla="*/ 8010 w 21600"/>
              <a:gd name="T33" fmla="*/ 1281 h 21600"/>
              <a:gd name="T34" fmla="*/ 7493 w 21600"/>
              <a:gd name="T35" fmla="*/ 1808 h 21600"/>
              <a:gd name="T36" fmla="*/ 6838 w 21600"/>
              <a:gd name="T37" fmla="*/ 2128 h 21600"/>
              <a:gd name="T38" fmla="*/ 6700 w 21600"/>
              <a:gd name="T39" fmla="*/ 2881 h 21600"/>
              <a:gd name="T40" fmla="*/ 6270 w 21600"/>
              <a:gd name="T41" fmla="*/ 3088 h 21600"/>
              <a:gd name="T42" fmla="*/ 7441 w 21600"/>
              <a:gd name="T43" fmla="*/ 3672 h 21600"/>
              <a:gd name="T44" fmla="*/ 8716 w 21600"/>
              <a:gd name="T45" fmla="*/ 3955 h 21600"/>
              <a:gd name="T46" fmla="*/ 9560 w 21600"/>
              <a:gd name="T47" fmla="*/ 4331 h 21600"/>
              <a:gd name="T48" fmla="*/ 9078 w 21600"/>
              <a:gd name="T49" fmla="*/ 5047 h 21600"/>
              <a:gd name="T50" fmla="*/ 8492 w 21600"/>
              <a:gd name="T51" fmla="*/ 5763 h 21600"/>
              <a:gd name="T52" fmla="*/ 11730 w 21600"/>
              <a:gd name="T53" fmla="*/ 7420 h 21600"/>
              <a:gd name="T54" fmla="*/ 17190 w 21600"/>
              <a:gd name="T55" fmla="*/ 9002 h 21600"/>
              <a:gd name="T56" fmla="*/ 18103 w 21600"/>
              <a:gd name="T57" fmla="*/ 9359 h 21600"/>
              <a:gd name="T58" fmla="*/ 18982 w 21600"/>
              <a:gd name="T59" fmla="*/ 9680 h 21600"/>
              <a:gd name="T60" fmla="*/ 19860 w 21600"/>
              <a:gd name="T61" fmla="*/ 10018 h 21600"/>
              <a:gd name="T62" fmla="*/ 20739 w 21600"/>
              <a:gd name="T63" fmla="*/ 10376 h 21600"/>
              <a:gd name="T64" fmla="*/ 21497 w 21600"/>
              <a:gd name="T65" fmla="*/ 11996 h 21600"/>
              <a:gd name="T66" fmla="*/ 21600 w 21600"/>
              <a:gd name="T67" fmla="*/ 18982 h 21600"/>
              <a:gd name="T68" fmla="*/ 20222 w 21600"/>
              <a:gd name="T69" fmla="*/ 19453 h 21600"/>
              <a:gd name="T70" fmla="*/ 18655 w 21600"/>
              <a:gd name="T71" fmla="*/ 20075 h 21600"/>
              <a:gd name="T72" fmla="*/ 17139 w 21600"/>
              <a:gd name="T73" fmla="*/ 20715 h 21600"/>
              <a:gd name="T74" fmla="*/ 15933 w 21600"/>
              <a:gd name="T75" fmla="*/ 21261 h 21600"/>
              <a:gd name="T76" fmla="*/ 15278 w 21600"/>
              <a:gd name="T77" fmla="*/ 21562 h 21600"/>
              <a:gd name="T78" fmla="*/ 14021 w 21600"/>
              <a:gd name="T79" fmla="*/ 19999 h 21600"/>
              <a:gd name="T80" fmla="*/ 12023 w 21600"/>
              <a:gd name="T81" fmla="*/ 17928 h 21600"/>
              <a:gd name="T82" fmla="*/ 9887 w 21600"/>
              <a:gd name="T83" fmla="*/ 16271 h 21600"/>
              <a:gd name="T84" fmla="*/ 7613 w 21600"/>
              <a:gd name="T85" fmla="*/ 14934 h 21600"/>
              <a:gd name="T86" fmla="*/ 5219 w 21600"/>
              <a:gd name="T87" fmla="*/ 13841 h 21600"/>
              <a:gd name="T88" fmla="*/ 3169 w 21600"/>
              <a:gd name="T89" fmla="*/ 13163 h 21600"/>
              <a:gd name="T90" fmla="*/ 1860 w 21600"/>
              <a:gd name="T91" fmla="*/ 12881 h 21600"/>
              <a:gd name="T92" fmla="*/ 482 w 21600"/>
              <a:gd name="T93" fmla="*/ 12806 h 21600"/>
              <a:gd name="T94" fmla="*/ 706 w 21600"/>
              <a:gd name="T95" fmla="*/ 8851 h 21600"/>
              <a:gd name="T96" fmla="*/ 1791 w 21600"/>
              <a:gd name="T97" fmla="*/ 8493 h 21600"/>
              <a:gd name="T98" fmla="*/ 2928 w 21600"/>
              <a:gd name="T99" fmla="*/ 8305 h 21600"/>
              <a:gd name="T100" fmla="*/ 3256 w 21600"/>
              <a:gd name="T101" fmla="*/ 7269 h 21600"/>
              <a:gd name="T102" fmla="*/ 2704 w 21600"/>
              <a:gd name="T103" fmla="*/ 6271 h 21600"/>
              <a:gd name="T104" fmla="*/ 1481 w 21600"/>
              <a:gd name="T105" fmla="*/ 6233 h 21600"/>
              <a:gd name="T106" fmla="*/ 327 w 21600"/>
              <a:gd name="T107" fmla="*/ 6158 h 216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600"/>
              <a:gd name="T163" fmla="*/ 0 h 21600"/>
              <a:gd name="T164" fmla="*/ 21600 w 21600"/>
              <a:gd name="T165" fmla="*/ 21600 h 216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600" h="21600">
                <a:moveTo>
                  <a:pt x="103" y="5687"/>
                </a:moveTo>
                <a:lnTo>
                  <a:pt x="310" y="5442"/>
                </a:lnTo>
                <a:lnTo>
                  <a:pt x="551" y="5216"/>
                </a:lnTo>
                <a:lnTo>
                  <a:pt x="1016" y="4859"/>
                </a:lnTo>
                <a:lnTo>
                  <a:pt x="1464" y="4538"/>
                </a:lnTo>
                <a:lnTo>
                  <a:pt x="1912" y="4199"/>
                </a:lnTo>
                <a:lnTo>
                  <a:pt x="2394" y="3898"/>
                </a:lnTo>
                <a:lnTo>
                  <a:pt x="2842" y="3597"/>
                </a:lnTo>
                <a:lnTo>
                  <a:pt x="3324" y="3314"/>
                </a:lnTo>
                <a:lnTo>
                  <a:pt x="3824" y="3032"/>
                </a:lnTo>
                <a:lnTo>
                  <a:pt x="4306" y="2787"/>
                </a:lnTo>
                <a:lnTo>
                  <a:pt x="4151" y="2712"/>
                </a:lnTo>
                <a:lnTo>
                  <a:pt x="4013" y="2636"/>
                </a:lnTo>
                <a:lnTo>
                  <a:pt x="3858" y="2486"/>
                </a:lnTo>
                <a:lnTo>
                  <a:pt x="3738" y="2354"/>
                </a:lnTo>
                <a:lnTo>
                  <a:pt x="3634" y="2222"/>
                </a:lnTo>
                <a:lnTo>
                  <a:pt x="3531" y="2053"/>
                </a:lnTo>
                <a:lnTo>
                  <a:pt x="3479" y="1864"/>
                </a:lnTo>
                <a:lnTo>
                  <a:pt x="3462" y="1657"/>
                </a:lnTo>
                <a:lnTo>
                  <a:pt x="3497" y="1507"/>
                </a:lnTo>
                <a:lnTo>
                  <a:pt x="3583" y="1356"/>
                </a:lnTo>
                <a:lnTo>
                  <a:pt x="3703" y="1243"/>
                </a:lnTo>
                <a:lnTo>
                  <a:pt x="3824" y="1168"/>
                </a:lnTo>
                <a:lnTo>
                  <a:pt x="3962" y="1092"/>
                </a:lnTo>
                <a:lnTo>
                  <a:pt x="4065" y="979"/>
                </a:lnTo>
                <a:lnTo>
                  <a:pt x="4117" y="810"/>
                </a:lnTo>
                <a:lnTo>
                  <a:pt x="4117" y="621"/>
                </a:lnTo>
                <a:lnTo>
                  <a:pt x="4186" y="452"/>
                </a:lnTo>
                <a:lnTo>
                  <a:pt x="4289" y="339"/>
                </a:lnTo>
                <a:lnTo>
                  <a:pt x="4410" y="264"/>
                </a:lnTo>
                <a:lnTo>
                  <a:pt x="4530" y="207"/>
                </a:lnTo>
                <a:lnTo>
                  <a:pt x="4685" y="151"/>
                </a:lnTo>
                <a:lnTo>
                  <a:pt x="4840" y="113"/>
                </a:lnTo>
                <a:lnTo>
                  <a:pt x="4995" y="56"/>
                </a:lnTo>
                <a:lnTo>
                  <a:pt x="5116" y="0"/>
                </a:lnTo>
                <a:lnTo>
                  <a:pt x="5288" y="0"/>
                </a:lnTo>
                <a:lnTo>
                  <a:pt x="5443" y="38"/>
                </a:lnTo>
                <a:lnTo>
                  <a:pt x="5564" y="94"/>
                </a:lnTo>
                <a:lnTo>
                  <a:pt x="5719" y="207"/>
                </a:lnTo>
                <a:lnTo>
                  <a:pt x="5822" y="320"/>
                </a:lnTo>
                <a:lnTo>
                  <a:pt x="5925" y="452"/>
                </a:lnTo>
                <a:lnTo>
                  <a:pt x="6029" y="584"/>
                </a:lnTo>
                <a:lnTo>
                  <a:pt x="6098" y="753"/>
                </a:lnTo>
                <a:lnTo>
                  <a:pt x="6322" y="810"/>
                </a:lnTo>
                <a:lnTo>
                  <a:pt x="6580" y="885"/>
                </a:lnTo>
                <a:lnTo>
                  <a:pt x="6804" y="942"/>
                </a:lnTo>
                <a:lnTo>
                  <a:pt x="7062" y="998"/>
                </a:lnTo>
                <a:lnTo>
                  <a:pt x="7286" y="1092"/>
                </a:lnTo>
                <a:lnTo>
                  <a:pt x="7544" y="1130"/>
                </a:lnTo>
                <a:lnTo>
                  <a:pt x="7768" y="1224"/>
                </a:lnTo>
                <a:lnTo>
                  <a:pt x="8010" y="1281"/>
                </a:lnTo>
                <a:lnTo>
                  <a:pt x="7923" y="1525"/>
                </a:lnTo>
                <a:lnTo>
                  <a:pt x="7734" y="1695"/>
                </a:lnTo>
                <a:lnTo>
                  <a:pt x="7493" y="1808"/>
                </a:lnTo>
                <a:lnTo>
                  <a:pt x="7234" y="1883"/>
                </a:lnTo>
                <a:lnTo>
                  <a:pt x="7011" y="1959"/>
                </a:lnTo>
                <a:lnTo>
                  <a:pt x="6838" y="2128"/>
                </a:lnTo>
                <a:lnTo>
                  <a:pt x="6752" y="2373"/>
                </a:lnTo>
                <a:lnTo>
                  <a:pt x="6838" y="2731"/>
                </a:lnTo>
                <a:lnTo>
                  <a:pt x="6700" y="2881"/>
                </a:lnTo>
                <a:lnTo>
                  <a:pt x="6580" y="2994"/>
                </a:lnTo>
                <a:lnTo>
                  <a:pt x="6425" y="3070"/>
                </a:lnTo>
                <a:lnTo>
                  <a:pt x="6270" y="3088"/>
                </a:lnTo>
                <a:lnTo>
                  <a:pt x="6649" y="3352"/>
                </a:lnTo>
                <a:lnTo>
                  <a:pt x="7028" y="3540"/>
                </a:lnTo>
                <a:lnTo>
                  <a:pt x="7441" y="3672"/>
                </a:lnTo>
                <a:lnTo>
                  <a:pt x="7872" y="3785"/>
                </a:lnTo>
                <a:lnTo>
                  <a:pt x="8302" y="3861"/>
                </a:lnTo>
                <a:lnTo>
                  <a:pt x="8716" y="3955"/>
                </a:lnTo>
                <a:lnTo>
                  <a:pt x="9181" y="4030"/>
                </a:lnTo>
                <a:lnTo>
                  <a:pt x="9611" y="4086"/>
                </a:lnTo>
                <a:lnTo>
                  <a:pt x="9560" y="4331"/>
                </a:lnTo>
                <a:lnTo>
                  <a:pt x="9422" y="4576"/>
                </a:lnTo>
                <a:lnTo>
                  <a:pt x="9250" y="4840"/>
                </a:lnTo>
                <a:lnTo>
                  <a:pt x="9078" y="5047"/>
                </a:lnTo>
                <a:lnTo>
                  <a:pt x="8871" y="5311"/>
                </a:lnTo>
                <a:lnTo>
                  <a:pt x="8664" y="5518"/>
                </a:lnTo>
                <a:lnTo>
                  <a:pt x="8492" y="5763"/>
                </a:lnTo>
                <a:lnTo>
                  <a:pt x="8371" y="6026"/>
                </a:lnTo>
                <a:lnTo>
                  <a:pt x="9284" y="7307"/>
                </a:lnTo>
                <a:lnTo>
                  <a:pt x="11730" y="7420"/>
                </a:lnTo>
                <a:lnTo>
                  <a:pt x="16605" y="8757"/>
                </a:lnTo>
                <a:lnTo>
                  <a:pt x="16915" y="8889"/>
                </a:lnTo>
                <a:lnTo>
                  <a:pt x="17190" y="9002"/>
                </a:lnTo>
                <a:lnTo>
                  <a:pt x="17500" y="9133"/>
                </a:lnTo>
                <a:lnTo>
                  <a:pt x="17793" y="9246"/>
                </a:lnTo>
                <a:lnTo>
                  <a:pt x="18103" y="9359"/>
                </a:lnTo>
                <a:lnTo>
                  <a:pt x="18379" y="9472"/>
                </a:lnTo>
                <a:lnTo>
                  <a:pt x="18672" y="9585"/>
                </a:lnTo>
                <a:lnTo>
                  <a:pt x="18982" y="9680"/>
                </a:lnTo>
                <a:lnTo>
                  <a:pt x="19292" y="9793"/>
                </a:lnTo>
                <a:lnTo>
                  <a:pt x="19567" y="9906"/>
                </a:lnTo>
                <a:lnTo>
                  <a:pt x="19860" y="10018"/>
                </a:lnTo>
                <a:lnTo>
                  <a:pt x="20170" y="10131"/>
                </a:lnTo>
                <a:lnTo>
                  <a:pt x="20446" y="10244"/>
                </a:lnTo>
                <a:lnTo>
                  <a:pt x="20739" y="10376"/>
                </a:lnTo>
                <a:lnTo>
                  <a:pt x="21049" y="10508"/>
                </a:lnTo>
                <a:lnTo>
                  <a:pt x="21324" y="10659"/>
                </a:lnTo>
                <a:lnTo>
                  <a:pt x="21497" y="11996"/>
                </a:lnTo>
                <a:lnTo>
                  <a:pt x="21583" y="14877"/>
                </a:lnTo>
                <a:lnTo>
                  <a:pt x="21600" y="17702"/>
                </a:lnTo>
                <a:lnTo>
                  <a:pt x="21600" y="18982"/>
                </a:lnTo>
                <a:lnTo>
                  <a:pt x="21169" y="19114"/>
                </a:lnTo>
                <a:lnTo>
                  <a:pt x="20722" y="19246"/>
                </a:lnTo>
                <a:lnTo>
                  <a:pt x="20222" y="19453"/>
                </a:lnTo>
                <a:lnTo>
                  <a:pt x="19705" y="19642"/>
                </a:lnTo>
                <a:lnTo>
                  <a:pt x="19189" y="19867"/>
                </a:lnTo>
                <a:lnTo>
                  <a:pt x="18655" y="20075"/>
                </a:lnTo>
                <a:lnTo>
                  <a:pt x="18121" y="20301"/>
                </a:lnTo>
                <a:lnTo>
                  <a:pt x="17621" y="20527"/>
                </a:lnTo>
                <a:lnTo>
                  <a:pt x="17139" y="20715"/>
                </a:lnTo>
                <a:lnTo>
                  <a:pt x="16691" y="20941"/>
                </a:lnTo>
                <a:lnTo>
                  <a:pt x="16278" y="21110"/>
                </a:lnTo>
                <a:lnTo>
                  <a:pt x="15933" y="21261"/>
                </a:lnTo>
                <a:lnTo>
                  <a:pt x="15623" y="21412"/>
                </a:lnTo>
                <a:lnTo>
                  <a:pt x="15399" y="21506"/>
                </a:lnTo>
                <a:lnTo>
                  <a:pt x="15278" y="21562"/>
                </a:lnTo>
                <a:lnTo>
                  <a:pt x="15227" y="21600"/>
                </a:lnTo>
                <a:lnTo>
                  <a:pt x="14624" y="20771"/>
                </a:lnTo>
                <a:lnTo>
                  <a:pt x="14021" y="19999"/>
                </a:lnTo>
                <a:lnTo>
                  <a:pt x="13384" y="19246"/>
                </a:lnTo>
                <a:lnTo>
                  <a:pt x="12712" y="18587"/>
                </a:lnTo>
                <a:lnTo>
                  <a:pt x="12023" y="17928"/>
                </a:lnTo>
                <a:lnTo>
                  <a:pt x="11351" y="17344"/>
                </a:lnTo>
                <a:lnTo>
                  <a:pt x="10611" y="16779"/>
                </a:lnTo>
                <a:lnTo>
                  <a:pt x="9887" y="16271"/>
                </a:lnTo>
                <a:lnTo>
                  <a:pt x="9146" y="15781"/>
                </a:lnTo>
                <a:lnTo>
                  <a:pt x="8371" y="15348"/>
                </a:lnTo>
                <a:lnTo>
                  <a:pt x="7613" y="14934"/>
                </a:lnTo>
                <a:lnTo>
                  <a:pt x="6838" y="14538"/>
                </a:lnTo>
                <a:lnTo>
                  <a:pt x="6029" y="14180"/>
                </a:lnTo>
                <a:lnTo>
                  <a:pt x="5219" y="13841"/>
                </a:lnTo>
                <a:lnTo>
                  <a:pt x="4410" y="13540"/>
                </a:lnTo>
                <a:lnTo>
                  <a:pt x="3600" y="13276"/>
                </a:lnTo>
                <a:lnTo>
                  <a:pt x="3169" y="13163"/>
                </a:lnTo>
                <a:lnTo>
                  <a:pt x="2722" y="13050"/>
                </a:lnTo>
                <a:lnTo>
                  <a:pt x="2291" y="12975"/>
                </a:lnTo>
                <a:lnTo>
                  <a:pt x="1860" y="12881"/>
                </a:lnTo>
                <a:lnTo>
                  <a:pt x="1412" y="12824"/>
                </a:lnTo>
                <a:lnTo>
                  <a:pt x="965" y="12806"/>
                </a:lnTo>
                <a:lnTo>
                  <a:pt x="482" y="12806"/>
                </a:lnTo>
                <a:lnTo>
                  <a:pt x="0" y="12824"/>
                </a:lnTo>
                <a:lnTo>
                  <a:pt x="379" y="9002"/>
                </a:lnTo>
                <a:lnTo>
                  <a:pt x="706" y="8851"/>
                </a:lnTo>
                <a:lnTo>
                  <a:pt x="1051" y="8719"/>
                </a:lnTo>
                <a:lnTo>
                  <a:pt x="1412" y="8606"/>
                </a:lnTo>
                <a:lnTo>
                  <a:pt x="1791" y="8493"/>
                </a:lnTo>
                <a:lnTo>
                  <a:pt x="2136" y="8418"/>
                </a:lnTo>
                <a:lnTo>
                  <a:pt x="2549" y="8361"/>
                </a:lnTo>
                <a:lnTo>
                  <a:pt x="2928" y="8305"/>
                </a:lnTo>
                <a:lnTo>
                  <a:pt x="3324" y="8286"/>
                </a:lnTo>
                <a:lnTo>
                  <a:pt x="3273" y="7778"/>
                </a:lnTo>
                <a:lnTo>
                  <a:pt x="3256" y="7269"/>
                </a:lnTo>
                <a:lnTo>
                  <a:pt x="3204" y="6704"/>
                </a:lnTo>
                <a:lnTo>
                  <a:pt x="3100" y="6214"/>
                </a:lnTo>
                <a:lnTo>
                  <a:pt x="2704" y="6271"/>
                </a:lnTo>
                <a:lnTo>
                  <a:pt x="2291" y="6271"/>
                </a:lnTo>
                <a:lnTo>
                  <a:pt x="1895" y="6271"/>
                </a:lnTo>
                <a:lnTo>
                  <a:pt x="1481" y="6233"/>
                </a:lnTo>
                <a:lnTo>
                  <a:pt x="1085" y="6214"/>
                </a:lnTo>
                <a:lnTo>
                  <a:pt x="706" y="6177"/>
                </a:lnTo>
                <a:lnTo>
                  <a:pt x="327" y="6158"/>
                </a:lnTo>
                <a:lnTo>
                  <a:pt x="103" y="5687"/>
                </a:lnTo>
                <a:close/>
                <a:moveTo>
                  <a:pt x="103" y="5687"/>
                </a:move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7" name="AutoShape 24"/>
          <p:cNvSpPr>
            <a:spLocks noChangeArrowheads="1"/>
          </p:cNvSpPr>
          <p:nvPr/>
        </p:nvSpPr>
        <p:spPr bwMode="auto">
          <a:xfrm>
            <a:off x="3107531" y="1692101"/>
            <a:ext cx="294680" cy="186408"/>
          </a:xfrm>
          <a:custGeom>
            <a:avLst/>
            <a:gdLst>
              <a:gd name="T0" fmla="*/ 13703 w 21600"/>
              <a:gd name="T1" fmla="*/ 7505 h 21600"/>
              <a:gd name="T2" fmla="*/ 21600 w 21600"/>
              <a:gd name="T3" fmla="*/ 9885 h 21600"/>
              <a:gd name="T4" fmla="*/ 20671 w 21600"/>
              <a:gd name="T5" fmla="*/ 9702 h 21600"/>
              <a:gd name="T6" fmla="*/ 19858 w 21600"/>
              <a:gd name="T7" fmla="*/ 9885 h 21600"/>
              <a:gd name="T8" fmla="*/ 19045 w 21600"/>
              <a:gd name="T9" fmla="*/ 10434 h 21600"/>
              <a:gd name="T10" fmla="*/ 18116 w 21600"/>
              <a:gd name="T11" fmla="*/ 11166 h 21600"/>
              <a:gd name="T12" fmla="*/ 17535 w 21600"/>
              <a:gd name="T13" fmla="*/ 12264 h 21600"/>
              <a:gd name="T14" fmla="*/ 16839 w 21600"/>
              <a:gd name="T15" fmla="*/ 13363 h 21600"/>
              <a:gd name="T16" fmla="*/ 16258 w 21600"/>
              <a:gd name="T17" fmla="*/ 14644 h 21600"/>
              <a:gd name="T18" fmla="*/ 15910 w 21600"/>
              <a:gd name="T19" fmla="*/ 15742 h 21600"/>
              <a:gd name="T20" fmla="*/ 16142 w 21600"/>
              <a:gd name="T21" fmla="*/ 17390 h 21600"/>
              <a:gd name="T22" fmla="*/ 16839 w 21600"/>
              <a:gd name="T23" fmla="*/ 18488 h 21600"/>
              <a:gd name="T24" fmla="*/ 16955 w 21600"/>
              <a:gd name="T25" fmla="*/ 19769 h 21600"/>
              <a:gd name="T26" fmla="*/ 16258 w 21600"/>
              <a:gd name="T27" fmla="*/ 21234 h 21600"/>
              <a:gd name="T28" fmla="*/ 14981 w 21600"/>
              <a:gd name="T29" fmla="*/ 21600 h 21600"/>
              <a:gd name="T30" fmla="*/ 13703 w 21600"/>
              <a:gd name="T31" fmla="*/ 21600 h 21600"/>
              <a:gd name="T32" fmla="*/ 12426 w 21600"/>
              <a:gd name="T33" fmla="*/ 21600 h 21600"/>
              <a:gd name="T34" fmla="*/ 11032 w 21600"/>
              <a:gd name="T35" fmla="*/ 21417 h 21600"/>
              <a:gd name="T36" fmla="*/ 9871 w 21600"/>
              <a:gd name="T37" fmla="*/ 21234 h 21600"/>
              <a:gd name="T38" fmla="*/ 8477 w 21600"/>
              <a:gd name="T39" fmla="*/ 20868 h 21600"/>
              <a:gd name="T40" fmla="*/ 7316 w 21600"/>
              <a:gd name="T41" fmla="*/ 21234 h 21600"/>
              <a:gd name="T42" fmla="*/ 6039 w 21600"/>
              <a:gd name="T43" fmla="*/ 21600 h 21600"/>
              <a:gd name="T44" fmla="*/ 5226 w 21600"/>
              <a:gd name="T45" fmla="*/ 20319 h 21600"/>
              <a:gd name="T46" fmla="*/ 4181 w 21600"/>
              <a:gd name="T47" fmla="*/ 19220 h 21600"/>
              <a:gd name="T48" fmla="*/ 3019 w 21600"/>
              <a:gd name="T49" fmla="*/ 18122 h 21600"/>
              <a:gd name="T50" fmla="*/ 1858 w 21600"/>
              <a:gd name="T51" fmla="*/ 17390 h 21600"/>
              <a:gd name="T52" fmla="*/ 813 w 21600"/>
              <a:gd name="T53" fmla="*/ 16292 h 21600"/>
              <a:gd name="T54" fmla="*/ 116 w 21600"/>
              <a:gd name="T55" fmla="*/ 15010 h 21600"/>
              <a:gd name="T56" fmla="*/ 0 w 21600"/>
              <a:gd name="T57" fmla="*/ 13363 h 21600"/>
              <a:gd name="T58" fmla="*/ 348 w 21600"/>
              <a:gd name="T59" fmla="*/ 10983 h 21600"/>
              <a:gd name="T60" fmla="*/ 2555 w 21600"/>
              <a:gd name="T61" fmla="*/ 11166 h 21600"/>
              <a:gd name="T62" fmla="*/ 3600 w 21600"/>
              <a:gd name="T63" fmla="*/ 10251 h 21600"/>
              <a:gd name="T64" fmla="*/ 3832 w 21600"/>
              <a:gd name="T65" fmla="*/ 8603 h 21600"/>
              <a:gd name="T66" fmla="*/ 3716 w 21600"/>
              <a:gd name="T67" fmla="*/ 6224 h 21600"/>
              <a:gd name="T68" fmla="*/ 3716 w 21600"/>
              <a:gd name="T69" fmla="*/ 4027 h 21600"/>
              <a:gd name="T70" fmla="*/ 3832 w 21600"/>
              <a:gd name="T71" fmla="*/ 2197 h 21600"/>
              <a:gd name="T72" fmla="*/ 4877 w 21600"/>
              <a:gd name="T73" fmla="*/ 732 h 21600"/>
              <a:gd name="T74" fmla="*/ 6968 w 21600"/>
              <a:gd name="T75" fmla="*/ 549 h 21600"/>
              <a:gd name="T76" fmla="*/ 8245 w 21600"/>
              <a:gd name="T77" fmla="*/ 0 h 21600"/>
              <a:gd name="T78" fmla="*/ 9290 w 21600"/>
              <a:gd name="T79" fmla="*/ 183 h 21600"/>
              <a:gd name="T80" fmla="*/ 10219 w 21600"/>
              <a:gd name="T81" fmla="*/ 1281 h 21600"/>
              <a:gd name="T82" fmla="*/ 10684 w 21600"/>
              <a:gd name="T83" fmla="*/ 2380 h 21600"/>
              <a:gd name="T84" fmla="*/ 11148 w 21600"/>
              <a:gd name="T85" fmla="*/ 4027 h 21600"/>
              <a:gd name="T86" fmla="*/ 11845 w 21600"/>
              <a:gd name="T87" fmla="*/ 5308 h 21600"/>
              <a:gd name="T88" fmla="*/ 12774 w 21600"/>
              <a:gd name="T89" fmla="*/ 6590 h 21600"/>
              <a:gd name="T90" fmla="*/ 13703 w 21600"/>
              <a:gd name="T91" fmla="*/ 7505 h 21600"/>
              <a:gd name="T92" fmla="*/ 13703 w 21600"/>
              <a:gd name="T93" fmla="*/ 7505 h 21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600"/>
              <a:gd name="T142" fmla="*/ 0 h 21600"/>
              <a:gd name="T143" fmla="*/ 21600 w 21600"/>
              <a:gd name="T144" fmla="*/ 21600 h 216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600" h="21600">
                <a:moveTo>
                  <a:pt x="13703" y="7505"/>
                </a:moveTo>
                <a:lnTo>
                  <a:pt x="21600" y="9885"/>
                </a:lnTo>
                <a:lnTo>
                  <a:pt x="20671" y="9702"/>
                </a:lnTo>
                <a:lnTo>
                  <a:pt x="19858" y="9885"/>
                </a:lnTo>
                <a:lnTo>
                  <a:pt x="19045" y="10434"/>
                </a:lnTo>
                <a:lnTo>
                  <a:pt x="18116" y="11166"/>
                </a:lnTo>
                <a:lnTo>
                  <a:pt x="17535" y="12264"/>
                </a:lnTo>
                <a:lnTo>
                  <a:pt x="16839" y="13363"/>
                </a:lnTo>
                <a:lnTo>
                  <a:pt x="16258" y="14644"/>
                </a:lnTo>
                <a:lnTo>
                  <a:pt x="15910" y="15742"/>
                </a:lnTo>
                <a:lnTo>
                  <a:pt x="16142" y="17390"/>
                </a:lnTo>
                <a:lnTo>
                  <a:pt x="16839" y="18488"/>
                </a:lnTo>
                <a:lnTo>
                  <a:pt x="16955" y="19769"/>
                </a:lnTo>
                <a:lnTo>
                  <a:pt x="16258" y="21234"/>
                </a:lnTo>
                <a:lnTo>
                  <a:pt x="14981" y="21600"/>
                </a:lnTo>
                <a:lnTo>
                  <a:pt x="13703" y="21600"/>
                </a:lnTo>
                <a:lnTo>
                  <a:pt x="12426" y="21600"/>
                </a:lnTo>
                <a:lnTo>
                  <a:pt x="11032" y="21417"/>
                </a:lnTo>
                <a:lnTo>
                  <a:pt x="9871" y="21234"/>
                </a:lnTo>
                <a:lnTo>
                  <a:pt x="8477" y="20868"/>
                </a:lnTo>
                <a:lnTo>
                  <a:pt x="7316" y="21234"/>
                </a:lnTo>
                <a:lnTo>
                  <a:pt x="6039" y="21600"/>
                </a:lnTo>
                <a:lnTo>
                  <a:pt x="5226" y="20319"/>
                </a:lnTo>
                <a:lnTo>
                  <a:pt x="4181" y="19220"/>
                </a:lnTo>
                <a:lnTo>
                  <a:pt x="3019" y="18122"/>
                </a:lnTo>
                <a:lnTo>
                  <a:pt x="1858" y="17390"/>
                </a:lnTo>
                <a:lnTo>
                  <a:pt x="813" y="16292"/>
                </a:lnTo>
                <a:lnTo>
                  <a:pt x="116" y="15010"/>
                </a:lnTo>
                <a:lnTo>
                  <a:pt x="0" y="13363"/>
                </a:lnTo>
                <a:lnTo>
                  <a:pt x="348" y="10983"/>
                </a:lnTo>
                <a:lnTo>
                  <a:pt x="2555" y="11166"/>
                </a:lnTo>
                <a:lnTo>
                  <a:pt x="3600" y="10251"/>
                </a:lnTo>
                <a:lnTo>
                  <a:pt x="3832" y="8603"/>
                </a:lnTo>
                <a:lnTo>
                  <a:pt x="3716" y="6224"/>
                </a:lnTo>
                <a:lnTo>
                  <a:pt x="3716" y="4027"/>
                </a:lnTo>
                <a:lnTo>
                  <a:pt x="3832" y="2197"/>
                </a:lnTo>
                <a:lnTo>
                  <a:pt x="4877" y="732"/>
                </a:lnTo>
                <a:lnTo>
                  <a:pt x="6968" y="549"/>
                </a:lnTo>
                <a:lnTo>
                  <a:pt x="8245" y="0"/>
                </a:lnTo>
                <a:lnTo>
                  <a:pt x="9290" y="183"/>
                </a:lnTo>
                <a:lnTo>
                  <a:pt x="10219" y="1281"/>
                </a:lnTo>
                <a:lnTo>
                  <a:pt x="10684" y="2380"/>
                </a:lnTo>
                <a:lnTo>
                  <a:pt x="11148" y="4027"/>
                </a:lnTo>
                <a:lnTo>
                  <a:pt x="11845" y="5308"/>
                </a:lnTo>
                <a:lnTo>
                  <a:pt x="12774" y="6590"/>
                </a:lnTo>
                <a:lnTo>
                  <a:pt x="13703" y="7505"/>
                </a:lnTo>
                <a:close/>
                <a:moveTo>
                  <a:pt x="13703" y="7505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8" name="AutoShape 25"/>
          <p:cNvSpPr>
            <a:spLocks noChangeArrowheads="1"/>
          </p:cNvSpPr>
          <p:nvPr/>
        </p:nvSpPr>
        <p:spPr bwMode="auto">
          <a:xfrm>
            <a:off x="2821782" y="1915343"/>
            <a:ext cx="775767" cy="475506"/>
          </a:xfrm>
          <a:custGeom>
            <a:avLst/>
            <a:gdLst>
              <a:gd name="T0" fmla="*/ 20717 w 21600"/>
              <a:gd name="T1" fmla="*/ 5472 h 21600"/>
              <a:gd name="T2" fmla="*/ 20186 w 21600"/>
              <a:gd name="T3" fmla="*/ 6624 h 21600"/>
              <a:gd name="T4" fmla="*/ 19612 w 21600"/>
              <a:gd name="T5" fmla="*/ 7704 h 21600"/>
              <a:gd name="T6" fmla="*/ 19038 w 21600"/>
              <a:gd name="T7" fmla="*/ 8712 h 21600"/>
              <a:gd name="T8" fmla="*/ 18375 w 21600"/>
              <a:gd name="T9" fmla="*/ 8424 h 21600"/>
              <a:gd name="T10" fmla="*/ 17536 w 21600"/>
              <a:gd name="T11" fmla="*/ 6768 h 21600"/>
              <a:gd name="T12" fmla="*/ 16829 w 21600"/>
              <a:gd name="T13" fmla="*/ 6912 h 21600"/>
              <a:gd name="T14" fmla="*/ 17006 w 21600"/>
              <a:gd name="T15" fmla="*/ 8280 h 21600"/>
              <a:gd name="T16" fmla="*/ 17669 w 21600"/>
              <a:gd name="T17" fmla="*/ 9720 h 21600"/>
              <a:gd name="T18" fmla="*/ 18199 w 21600"/>
              <a:gd name="T19" fmla="*/ 11088 h 21600"/>
              <a:gd name="T20" fmla="*/ 18906 w 21600"/>
              <a:gd name="T21" fmla="*/ 12816 h 21600"/>
              <a:gd name="T22" fmla="*/ 20142 w 21600"/>
              <a:gd name="T23" fmla="*/ 15048 h 21600"/>
              <a:gd name="T24" fmla="*/ 21070 w 21600"/>
              <a:gd name="T25" fmla="*/ 17568 h 21600"/>
              <a:gd name="T26" fmla="*/ 21600 w 21600"/>
              <a:gd name="T27" fmla="*/ 20232 h 21600"/>
              <a:gd name="T28" fmla="*/ 20761 w 21600"/>
              <a:gd name="T29" fmla="*/ 21312 h 21600"/>
              <a:gd name="T30" fmla="*/ 19082 w 21600"/>
              <a:gd name="T31" fmla="*/ 20880 h 21600"/>
              <a:gd name="T32" fmla="*/ 17404 w 21600"/>
              <a:gd name="T33" fmla="*/ 20448 h 21600"/>
              <a:gd name="T34" fmla="*/ 15681 w 21600"/>
              <a:gd name="T35" fmla="*/ 20088 h 21600"/>
              <a:gd name="T36" fmla="*/ 13914 w 21600"/>
              <a:gd name="T37" fmla="*/ 19944 h 21600"/>
              <a:gd name="T38" fmla="*/ 12191 w 21600"/>
              <a:gd name="T39" fmla="*/ 19584 h 21600"/>
              <a:gd name="T40" fmla="*/ 10425 w 21600"/>
              <a:gd name="T41" fmla="*/ 19368 h 21600"/>
              <a:gd name="T42" fmla="*/ 8658 w 21600"/>
              <a:gd name="T43" fmla="*/ 19080 h 21600"/>
              <a:gd name="T44" fmla="*/ 6935 w 21600"/>
              <a:gd name="T45" fmla="*/ 11592 h 21600"/>
              <a:gd name="T46" fmla="*/ 8348 w 21600"/>
              <a:gd name="T47" fmla="*/ 10944 h 21600"/>
              <a:gd name="T48" fmla="*/ 9629 w 21600"/>
              <a:gd name="T49" fmla="*/ 9792 h 21600"/>
              <a:gd name="T50" fmla="*/ 10866 w 21600"/>
              <a:gd name="T51" fmla="*/ 8640 h 21600"/>
              <a:gd name="T52" fmla="*/ 12103 w 21600"/>
              <a:gd name="T53" fmla="*/ 7776 h 21600"/>
              <a:gd name="T54" fmla="*/ 12103 w 21600"/>
              <a:gd name="T55" fmla="*/ 6840 h 21600"/>
              <a:gd name="T56" fmla="*/ 11838 w 21600"/>
              <a:gd name="T57" fmla="*/ 5976 h 21600"/>
              <a:gd name="T58" fmla="*/ 10557 w 21600"/>
              <a:gd name="T59" fmla="*/ 7272 h 21600"/>
              <a:gd name="T60" fmla="*/ 9188 w 21600"/>
              <a:gd name="T61" fmla="*/ 8280 h 21600"/>
              <a:gd name="T62" fmla="*/ 7730 w 21600"/>
              <a:gd name="T63" fmla="*/ 9072 h 21600"/>
              <a:gd name="T64" fmla="*/ 6228 w 21600"/>
              <a:gd name="T65" fmla="*/ 9576 h 21600"/>
              <a:gd name="T66" fmla="*/ 4682 w 21600"/>
              <a:gd name="T67" fmla="*/ 9792 h 21600"/>
              <a:gd name="T68" fmla="*/ 3136 w 21600"/>
              <a:gd name="T69" fmla="*/ 9864 h 21600"/>
              <a:gd name="T70" fmla="*/ 1546 w 21600"/>
              <a:gd name="T71" fmla="*/ 9792 h 21600"/>
              <a:gd name="T72" fmla="*/ 0 w 21600"/>
              <a:gd name="T73" fmla="*/ 9504 h 21600"/>
              <a:gd name="T74" fmla="*/ 1899 w 21600"/>
              <a:gd name="T75" fmla="*/ 7344 h 21600"/>
              <a:gd name="T76" fmla="*/ 3843 w 21600"/>
              <a:gd name="T77" fmla="*/ 5184 h 21600"/>
              <a:gd name="T78" fmla="*/ 5831 w 21600"/>
              <a:gd name="T79" fmla="*/ 3168 h 21600"/>
              <a:gd name="T80" fmla="*/ 7951 w 21600"/>
              <a:gd name="T81" fmla="*/ 1584 h 21600"/>
              <a:gd name="T82" fmla="*/ 8879 w 21600"/>
              <a:gd name="T83" fmla="*/ 648 h 21600"/>
              <a:gd name="T84" fmla="*/ 9983 w 21600"/>
              <a:gd name="T85" fmla="*/ 72 h 21600"/>
              <a:gd name="T86" fmla="*/ 11131 w 21600"/>
              <a:gd name="T87" fmla="*/ 72 h 21600"/>
              <a:gd name="T88" fmla="*/ 12236 w 21600"/>
              <a:gd name="T89" fmla="*/ 648 h 21600"/>
              <a:gd name="T90" fmla="*/ 14223 w 21600"/>
              <a:gd name="T91" fmla="*/ 2232 h 21600"/>
              <a:gd name="T92" fmla="*/ 16388 w 21600"/>
              <a:gd name="T93" fmla="*/ 3456 h 21600"/>
              <a:gd name="T94" fmla="*/ 18640 w 21600"/>
              <a:gd name="T95" fmla="*/ 4320 h 21600"/>
              <a:gd name="T96" fmla="*/ 20893 w 21600"/>
              <a:gd name="T97" fmla="*/ 4824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600"/>
              <a:gd name="T148" fmla="*/ 0 h 21600"/>
              <a:gd name="T149" fmla="*/ 21600 w 21600"/>
              <a:gd name="T150" fmla="*/ 21600 h 216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600" h="21600">
                <a:moveTo>
                  <a:pt x="20893" y="4824"/>
                </a:moveTo>
                <a:lnTo>
                  <a:pt x="20717" y="5472"/>
                </a:lnTo>
                <a:lnTo>
                  <a:pt x="20452" y="5976"/>
                </a:lnTo>
                <a:lnTo>
                  <a:pt x="20186" y="6624"/>
                </a:lnTo>
                <a:lnTo>
                  <a:pt x="19921" y="7128"/>
                </a:lnTo>
                <a:lnTo>
                  <a:pt x="19612" y="7704"/>
                </a:lnTo>
                <a:lnTo>
                  <a:pt x="19303" y="8208"/>
                </a:lnTo>
                <a:lnTo>
                  <a:pt x="19038" y="8712"/>
                </a:lnTo>
                <a:lnTo>
                  <a:pt x="18773" y="9288"/>
                </a:lnTo>
                <a:lnTo>
                  <a:pt x="18375" y="8424"/>
                </a:lnTo>
                <a:lnTo>
                  <a:pt x="17978" y="7488"/>
                </a:lnTo>
                <a:lnTo>
                  <a:pt x="17536" y="6768"/>
                </a:lnTo>
                <a:lnTo>
                  <a:pt x="16962" y="6192"/>
                </a:lnTo>
                <a:lnTo>
                  <a:pt x="16829" y="6912"/>
                </a:lnTo>
                <a:lnTo>
                  <a:pt x="16829" y="7704"/>
                </a:lnTo>
                <a:lnTo>
                  <a:pt x="17006" y="8280"/>
                </a:lnTo>
                <a:lnTo>
                  <a:pt x="17360" y="8928"/>
                </a:lnTo>
                <a:lnTo>
                  <a:pt x="17669" y="9720"/>
                </a:lnTo>
                <a:lnTo>
                  <a:pt x="17934" y="10296"/>
                </a:lnTo>
                <a:lnTo>
                  <a:pt x="18199" y="11088"/>
                </a:lnTo>
                <a:lnTo>
                  <a:pt x="18243" y="11808"/>
                </a:lnTo>
                <a:lnTo>
                  <a:pt x="18906" y="12816"/>
                </a:lnTo>
                <a:lnTo>
                  <a:pt x="19524" y="13896"/>
                </a:lnTo>
                <a:lnTo>
                  <a:pt x="20142" y="15048"/>
                </a:lnTo>
                <a:lnTo>
                  <a:pt x="20628" y="16344"/>
                </a:lnTo>
                <a:lnTo>
                  <a:pt x="21070" y="17568"/>
                </a:lnTo>
                <a:lnTo>
                  <a:pt x="21423" y="18864"/>
                </a:lnTo>
                <a:lnTo>
                  <a:pt x="21600" y="20232"/>
                </a:lnTo>
                <a:lnTo>
                  <a:pt x="21600" y="21600"/>
                </a:lnTo>
                <a:lnTo>
                  <a:pt x="20761" y="21312"/>
                </a:lnTo>
                <a:lnTo>
                  <a:pt x="19921" y="21096"/>
                </a:lnTo>
                <a:lnTo>
                  <a:pt x="19082" y="20880"/>
                </a:lnTo>
                <a:lnTo>
                  <a:pt x="18243" y="20664"/>
                </a:lnTo>
                <a:lnTo>
                  <a:pt x="17404" y="20448"/>
                </a:lnTo>
                <a:lnTo>
                  <a:pt x="16520" y="20304"/>
                </a:lnTo>
                <a:lnTo>
                  <a:pt x="15681" y="20088"/>
                </a:lnTo>
                <a:lnTo>
                  <a:pt x="14842" y="20016"/>
                </a:lnTo>
                <a:lnTo>
                  <a:pt x="13914" y="19944"/>
                </a:lnTo>
                <a:lnTo>
                  <a:pt x="13075" y="19728"/>
                </a:lnTo>
                <a:lnTo>
                  <a:pt x="12191" y="19584"/>
                </a:lnTo>
                <a:lnTo>
                  <a:pt x="11308" y="19512"/>
                </a:lnTo>
                <a:lnTo>
                  <a:pt x="10425" y="19368"/>
                </a:lnTo>
                <a:lnTo>
                  <a:pt x="9585" y="19296"/>
                </a:lnTo>
                <a:lnTo>
                  <a:pt x="8658" y="19080"/>
                </a:lnTo>
                <a:lnTo>
                  <a:pt x="7818" y="18936"/>
                </a:lnTo>
                <a:lnTo>
                  <a:pt x="6935" y="11592"/>
                </a:lnTo>
                <a:lnTo>
                  <a:pt x="7642" y="11376"/>
                </a:lnTo>
                <a:lnTo>
                  <a:pt x="8348" y="10944"/>
                </a:lnTo>
                <a:lnTo>
                  <a:pt x="9011" y="10440"/>
                </a:lnTo>
                <a:lnTo>
                  <a:pt x="9629" y="9792"/>
                </a:lnTo>
                <a:lnTo>
                  <a:pt x="10248" y="9144"/>
                </a:lnTo>
                <a:lnTo>
                  <a:pt x="10866" y="8640"/>
                </a:lnTo>
                <a:lnTo>
                  <a:pt x="11440" y="8136"/>
                </a:lnTo>
                <a:lnTo>
                  <a:pt x="12103" y="7776"/>
                </a:lnTo>
                <a:lnTo>
                  <a:pt x="12191" y="7488"/>
                </a:lnTo>
                <a:lnTo>
                  <a:pt x="12103" y="6840"/>
                </a:lnTo>
                <a:lnTo>
                  <a:pt x="11926" y="6336"/>
                </a:lnTo>
                <a:lnTo>
                  <a:pt x="11838" y="5976"/>
                </a:lnTo>
                <a:lnTo>
                  <a:pt x="11220" y="6768"/>
                </a:lnTo>
                <a:lnTo>
                  <a:pt x="10557" y="7272"/>
                </a:lnTo>
                <a:lnTo>
                  <a:pt x="9894" y="7920"/>
                </a:lnTo>
                <a:lnTo>
                  <a:pt x="9188" y="8280"/>
                </a:lnTo>
                <a:lnTo>
                  <a:pt x="8481" y="8712"/>
                </a:lnTo>
                <a:lnTo>
                  <a:pt x="7730" y="9072"/>
                </a:lnTo>
                <a:lnTo>
                  <a:pt x="6979" y="9360"/>
                </a:lnTo>
                <a:lnTo>
                  <a:pt x="6228" y="9576"/>
                </a:lnTo>
                <a:lnTo>
                  <a:pt x="5433" y="9720"/>
                </a:lnTo>
                <a:lnTo>
                  <a:pt x="4682" y="9792"/>
                </a:lnTo>
                <a:lnTo>
                  <a:pt x="3887" y="9864"/>
                </a:lnTo>
                <a:lnTo>
                  <a:pt x="3136" y="9864"/>
                </a:lnTo>
                <a:lnTo>
                  <a:pt x="2341" y="9792"/>
                </a:lnTo>
                <a:lnTo>
                  <a:pt x="1546" y="9792"/>
                </a:lnTo>
                <a:lnTo>
                  <a:pt x="795" y="9720"/>
                </a:lnTo>
                <a:lnTo>
                  <a:pt x="0" y="9504"/>
                </a:lnTo>
                <a:lnTo>
                  <a:pt x="972" y="8496"/>
                </a:lnTo>
                <a:lnTo>
                  <a:pt x="1899" y="7344"/>
                </a:lnTo>
                <a:lnTo>
                  <a:pt x="2871" y="6336"/>
                </a:lnTo>
                <a:lnTo>
                  <a:pt x="3843" y="5184"/>
                </a:lnTo>
                <a:lnTo>
                  <a:pt x="4859" y="4104"/>
                </a:lnTo>
                <a:lnTo>
                  <a:pt x="5831" y="3168"/>
                </a:lnTo>
                <a:lnTo>
                  <a:pt x="6891" y="2304"/>
                </a:lnTo>
                <a:lnTo>
                  <a:pt x="7951" y="1584"/>
                </a:lnTo>
                <a:lnTo>
                  <a:pt x="8437" y="1008"/>
                </a:lnTo>
                <a:lnTo>
                  <a:pt x="8879" y="648"/>
                </a:lnTo>
                <a:lnTo>
                  <a:pt x="9453" y="288"/>
                </a:lnTo>
                <a:lnTo>
                  <a:pt x="9983" y="72"/>
                </a:lnTo>
                <a:lnTo>
                  <a:pt x="10557" y="0"/>
                </a:lnTo>
                <a:lnTo>
                  <a:pt x="11131" y="72"/>
                </a:lnTo>
                <a:lnTo>
                  <a:pt x="11706" y="288"/>
                </a:lnTo>
                <a:lnTo>
                  <a:pt x="12236" y="648"/>
                </a:lnTo>
                <a:lnTo>
                  <a:pt x="13252" y="1440"/>
                </a:lnTo>
                <a:lnTo>
                  <a:pt x="14223" y="2232"/>
                </a:lnTo>
                <a:lnTo>
                  <a:pt x="15328" y="2952"/>
                </a:lnTo>
                <a:lnTo>
                  <a:pt x="16388" y="3456"/>
                </a:lnTo>
                <a:lnTo>
                  <a:pt x="17492" y="3960"/>
                </a:lnTo>
                <a:lnTo>
                  <a:pt x="18640" y="4320"/>
                </a:lnTo>
                <a:lnTo>
                  <a:pt x="19745" y="4608"/>
                </a:lnTo>
                <a:lnTo>
                  <a:pt x="20893" y="4824"/>
                </a:lnTo>
                <a:close/>
                <a:moveTo>
                  <a:pt x="20893" y="4824"/>
                </a:move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699" name="AutoShape 26"/>
          <p:cNvSpPr>
            <a:spLocks noChangeArrowheads="1"/>
          </p:cNvSpPr>
          <p:nvPr/>
        </p:nvSpPr>
        <p:spPr bwMode="auto">
          <a:xfrm>
            <a:off x="3616524" y="2317179"/>
            <a:ext cx="1080492" cy="815951"/>
          </a:xfrm>
          <a:custGeom>
            <a:avLst/>
            <a:gdLst>
              <a:gd name="T0" fmla="*/ 12307 w 21600"/>
              <a:gd name="T1" fmla="*/ 2858 h 21600"/>
              <a:gd name="T2" fmla="*/ 12878 w 21600"/>
              <a:gd name="T3" fmla="*/ 3110 h 21600"/>
              <a:gd name="T4" fmla="*/ 13417 w 21600"/>
              <a:gd name="T5" fmla="*/ 3404 h 21600"/>
              <a:gd name="T6" fmla="*/ 13988 w 21600"/>
              <a:gd name="T7" fmla="*/ 3656 h 21600"/>
              <a:gd name="T8" fmla="*/ 14527 w 21600"/>
              <a:gd name="T9" fmla="*/ 3908 h 21600"/>
              <a:gd name="T10" fmla="*/ 15098 w 21600"/>
              <a:gd name="T11" fmla="*/ 4118 h 21600"/>
              <a:gd name="T12" fmla="*/ 15669 w 21600"/>
              <a:gd name="T13" fmla="*/ 4370 h 21600"/>
              <a:gd name="T14" fmla="*/ 16208 w 21600"/>
              <a:gd name="T15" fmla="*/ 4623 h 21600"/>
              <a:gd name="T16" fmla="*/ 16779 w 21600"/>
              <a:gd name="T17" fmla="*/ 4917 h 21600"/>
              <a:gd name="T18" fmla="*/ 17318 w 21600"/>
              <a:gd name="T19" fmla="*/ 5169 h 21600"/>
              <a:gd name="T20" fmla="*/ 17889 w 21600"/>
              <a:gd name="T21" fmla="*/ 5421 h 21600"/>
              <a:gd name="T22" fmla="*/ 18428 w 21600"/>
              <a:gd name="T23" fmla="*/ 5715 h 21600"/>
              <a:gd name="T24" fmla="*/ 18999 w 21600"/>
              <a:gd name="T25" fmla="*/ 5967 h 21600"/>
              <a:gd name="T26" fmla="*/ 19538 w 21600"/>
              <a:gd name="T27" fmla="*/ 6304 h 21600"/>
              <a:gd name="T28" fmla="*/ 20109 w 21600"/>
              <a:gd name="T29" fmla="*/ 6598 h 21600"/>
              <a:gd name="T30" fmla="*/ 20617 w 21600"/>
              <a:gd name="T31" fmla="*/ 6892 h 21600"/>
              <a:gd name="T32" fmla="*/ 21188 w 21600"/>
              <a:gd name="T33" fmla="*/ 7228 h 21600"/>
              <a:gd name="T34" fmla="*/ 21600 w 21600"/>
              <a:gd name="T35" fmla="*/ 21600 h 21600"/>
              <a:gd name="T36" fmla="*/ 21124 w 21600"/>
              <a:gd name="T37" fmla="*/ 21138 h 21600"/>
              <a:gd name="T38" fmla="*/ 20617 w 21600"/>
              <a:gd name="T39" fmla="*/ 20633 h 21600"/>
              <a:gd name="T40" fmla="*/ 20078 w 21600"/>
              <a:gd name="T41" fmla="*/ 20087 h 21600"/>
              <a:gd name="T42" fmla="*/ 19475 w 21600"/>
              <a:gd name="T43" fmla="*/ 19583 h 21600"/>
              <a:gd name="T44" fmla="*/ 18809 w 21600"/>
              <a:gd name="T45" fmla="*/ 19079 h 21600"/>
              <a:gd name="T46" fmla="*/ 18174 w 21600"/>
              <a:gd name="T47" fmla="*/ 18616 h 21600"/>
              <a:gd name="T48" fmla="*/ 17508 w 21600"/>
              <a:gd name="T49" fmla="*/ 18154 h 21600"/>
              <a:gd name="T50" fmla="*/ 16906 w 21600"/>
              <a:gd name="T51" fmla="*/ 17692 h 21600"/>
              <a:gd name="T52" fmla="*/ 16271 w 21600"/>
              <a:gd name="T53" fmla="*/ 17314 h 21600"/>
              <a:gd name="T54" fmla="*/ 15700 w 21600"/>
              <a:gd name="T55" fmla="*/ 16935 h 21600"/>
              <a:gd name="T56" fmla="*/ 15193 w 21600"/>
              <a:gd name="T57" fmla="*/ 16557 h 21600"/>
              <a:gd name="T58" fmla="*/ 14717 w 21600"/>
              <a:gd name="T59" fmla="*/ 16305 h 21600"/>
              <a:gd name="T60" fmla="*/ 14368 w 21600"/>
              <a:gd name="T61" fmla="*/ 16053 h 21600"/>
              <a:gd name="T62" fmla="*/ 14083 w 21600"/>
              <a:gd name="T63" fmla="*/ 15885 h 21600"/>
              <a:gd name="T64" fmla="*/ 13893 w 21600"/>
              <a:gd name="T65" fmla="*/ 15843 h 21600"/>
              <a:gd name="T66" fmla="*/ 13829 w 21600"/>
              <a:gd name="T67" fmla="*/ 15759 h 21600"/>
              <a:gd name="T68" fmla="*/ 14019 w 21600"/>
              <a:gd name="T69" fmla="*/ 14540 h 21600"/>
              <a:gd name="T70" fmla="*/ 14115 w 21600"/>
              <a:gd name="T71" fmla="*/ 13237 h 21600"/>
              <a:gd name="T72" fmla="*/ 14178 w 21600"/>
              <a:gd name="T73" fmla="*/ 12019 h 21600"/>
              <a:gd name="T74" fmla="*/ 14273 w 21600"/>
              <a:gd name="T75" fmla="*/ 10800 h 21600"/>
              <a:gd name="T76" fmla="*/ 13575 w 21600"/>
              <a:gd name="T77" fmla="*/ 9791 h 21600"/>
              <a:gd name="T78" fmla="*/ 12782 w 21600"/>
              <a:gd name="T79" fmla="*/ 8951 h 21600"/>
              <a:gd name="T80" fmla="*/ 12021 w 21600"/>
              <a:gd name="T81" fmla="*/ 8068 h 21600"/>
              <a:gd name="T82" fmla="*/ 11228 w 21600"/>
              <a:gd name="T83" fmla="*/ 7354 h 21600"/>
              <a:gd name="T84" fmla="*/ 10404 w 21600"/>
              <a:gd name="T85" fmla="*/ 6640 h 21600"/>
              <a:gd name="T86" fmla="*/ 9579 w 21600"/>
              <a:gd name="T87" fmla="*/ 6051 h 21600"/>
              <a:gd name="T88" fmla="*/ 8691 w 21600"/>
              <a:gd name="T89" fmla="*/ 5421 h 21600"/>
              <a:gd name="T90" fmla="*/ 7803 w 21600"/>
              <a:gd name="T91" fmla="*/ 4917 h 21600"/>
              <a:gd name="T92" fmla="*/ 6915 w 21600"/>
              <a:gd name="T93" fmla="*/ 4496 h 21600"/>
              <a:gd name="T94" fmla="*/ 5995 w 21600"/>
              <a:gd name="T95" fmla="*/ 4076 h 21600"/>
              <a:gd name="T96" fmla="*/ 5075 w 21600"/>
              <a:gd name="T97" fmla="*/ 3698 h 21600"/>
              <a:gd name="T98" fmla="*/ 4092 w 21600"/>
              <a:gd name="T99" fmla="*/ 3404 h 21600"/>
              <a:gd name="T100" fmla="*/ 3172 w 21600"/>
              <a:gd name="T101" fmla="*/ 3110 h 21600"/>
              <a:gd name="T102" fmla="*/ 2189 w 21600"/>
              <a:gd name="T103" fmla="*/ 2858 h 21600"/>
              <a:gd name="T104" fmla="*/ 1205 w 21600"/>
              <a:gd name="T105" fmla="*/ 2647 h 21600"/>
              <a:gd name="T106" fmla="*/ 254 w 21600"/>
              <a:gd name="T107" fmla="*/ 2479 h 21600"/>
              <a:gd name="T108" fmla="*/ 476 w 21600"/>
              <a:gd name="T109" fmla="*/ 1975 h 21600"/>
              <a:gd name="T110" fmla="*/ 381 w 21600"/>
              <a:gd name="T111" fmla="*/ 1303 h 21600"/>
              <a:gd name="T112" fmla="*/ 159 w 21600"/>
              <a:gd name="T113" fmla="*/ 630 h 21600"/>
              <a:gd name="T114" fmla="*/ 0 w 21600"/>
              <a:gd name="T115" fmla="*/ 0 h 21600"/>
              <a:gd name="T116" fmla="*/ 3806 w 21600"/>
              <a:gd name="T117" fmla="*/ 126 h 21600"/>
              <a:gd name="T118" fmla="*/ 12307 w 21600"/>
              <a:gd name="T119" fmla="*/ 2858 h 21600"/>
              <a:gd name="T120" fmla="*/ 12307 w 21600"/>
              <a:gd name="T121" fmla="*/ 2858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600"/>
              <a:gd name="T184" fmla="*/ 0 h 21600"/>
              <a:gd name="T185" fmla="*/ 21600 w 21600"/>
              <a:gd name="T186" fmla="*/ 21600 h 21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600" h="21600">
                <a:moveTo>
                  <a:pt x="12307" y="2858"/>
                </a:moveTo>
                <a:lnTo>
                  <a:pt x="12878" y="3110"/>
                </a:lnTo>
                <a:lnTo>
                  <a:pt x="13417" y="3404"/>
                </a:lnTo>
                <a:lnTo>
                  <a:pt x="13988" y="3656"/>
                </a:lnTo>
                <a:lnTo>
                  <a:pt x="14527" y="3908"/>
                </a:lnTo>
                <a:lnTo>
                  <a:pt x="15098" y="4118"/>
                </a:lnTo>
                <a:lnTo>
                  <a:pt x="15669" y="4370"/>
                </a:lnTo>
                <a:lnTo>
                  <a:pt x="16208" y="4623"/>
                </a:lnTo>
                <a:lnTo>
                  <a:pt x="16779" y="4917"/>
                </a:lnTo>
                <a:lnTo>
                  <a:pt x="17318" y="5169"/>
                </a:lnTo>
                <a:lnTo>
                  <a:pt x="17889" y="5421"/>
                </a:lnTo>
                <a:lnTo>
                  <a:pt x="18428" y="5715"/>
                </a:lnTo>
                <a:lnTo>
                  <a:pt x="18999" y="5967"/>
                </a:lnTo>
                <a:lnTo>
                  <a:pt x="19538" y="6304"/>
                </a:lnTo>
                <a:lnTo>
                  <a:pt x="20109" y="6598"/>
                </a:lnTo>
                <a:lnTo>
                  <a:pt x="20617" y="6892"/>
                </a:lnTo>
                <a:lnTo>
                  <a:pt x="21188" y="7228"/>
                </a:lnTo>
                <a:lnTo>
                  <a:pt x="21600" y="21600"/>
                </a:lnTo>
                <a:lnTo>
                  <a:pt x="21124" y="21138"/>
                </a:lnTo>
                <a:lnTo>
                  <a:pt x="20617" y="20633"/>
                </a:lnTo>
                <a:lnTo>
                  <a:pt x="20078" y="20087"/>
                </a:lnTo>
                <a:lnTo>
                  <a:pt x="19475" y="19583"/>
                </a:lnTo>
                <a:lnTo>
                  <a:pt x="18809" y="19079"/>
                </a:lnTo>
                <a:lnTo>
                  <a:pt x="18174" y="18616"/>
                </a:lnTo>
                <a:lnTo>
                  <a:pt x="17508" y="18154"/>
                </a:lnTo>
                <a:lnTo>
                  <a:pt x="16906" y="17692"/>
                </a:lnTo>
                <a:lnTo>
                  <a:pt x="16271" y="17314"/>
                </a:lnTo>
                <a:lnTo>
                  <a:pt x="15700" y="16935"/>
                </a:lnTo>
                <a:lnTo>
                  <a:pt x="15193" y="16557"/>
                </a:lnTo>
                <a:lnTo>
                  <a:pt x="14717" y="16305"/>
                </a:lnTo>
                <a:lnTo>
                  <a:pt x="14368" y="16053"/>
                </a:lnTo>
                <a:lnTo>
                  <a:pt x="14083" y="15885"/>
                </a:lnTo>
                <a:lnTo>
                  <a:pt x="13893" y="15843"/>
                </a:lnTo>
                <a:lnTo>
                  <a:pt x="13829" y="15759"/>
                </a:lnTo>
                <a:lnTo>
                  <a:pt x="14019" y="14540"/>
                </a:lnTo>
                <a:lnTo>
                  <a:pt x="14115" y="13237"/>
                </a:lnTo>
                <a:lnTo>
                  <a:pt x="14178" y="12019"/>
                </a:lnTo>
                <a:lnTo>
                  <a:pt x="14273" y="10800"/>
                </a:lnTo>
                <a:lnTo>
                  <a:pt x="13575" y="9791"/>
                </a:lnTo>
                <a:lnTo>
                  <a:pt x="12782" y="8951"/>
                </a:lnTo>
                <a:lnTo>
                  <a:pt x="12021" y="8068"/>
                </a:lnTo>
                <a:lnTo>
                  <a:pt x="11228" y="7354"/>
                </a:lnTo>
                <a:lnTo>
                  <a:pt x="10404" y="6640"/>
                </a:lnTo>
                <a:lnTo>
                  <a:pt x="9579" y="6051"/>
                </a:lnTo>
                <a:lnTo>
                  <a:pt x="8691" y="5421"/>
                </a:lnTo>
                <a:lnTo>
                  <a:pt x="7803" y="4917"/>
                </a:lnTo>
                <a:lnTo>
                  <a:pt x="6915" y="4496"/>
                </a:lnTo>
                <a:lnTo>
                  <a:pt x="5995" y="4076"/>
                </a:lnTo>
                <a:lnTo>
                  <a:pt x="5075" y="3698"/>
                </a:lnTo>
                <a:lnTo>
                  <a:pt x="4092" y="3404"/>
                </a:lnTo>
                <a:lnTo>
                  <a:pt x="3172" y="3110"/>
                </a:lnTo>
                <a:lnTo>
                  <a:pt x="2189" y="2858"/>
                </a:lnTo>
                <a:lnTo>
                  <a:pt x="1205" y="2647"/>
                </a:lnTo>
                <a:lnTo>
                  <a:pt x="254" y="2479"/>
                </a:lnTo>
                <a:lnTo>
                  <a:pt x="476" y="1975"/>
                </a:lnTo>
                <a:lnTo>
                  <a:pt x="381" y="1303"/>
                </a:lnTo>
                <a:lnTo>
                  <a:pt x="159" y="630"/>
                </a:lnTo>
                <a:lnTo>
                  <a:pt x="0" y="0"/>
                </a:lnTo>
                <a:lnTo>
                  <a:pt x="3806" y="126"/>
                </a:lnTo>
                <a:lnTo>
                  <a:pt x="12307" y="2858"/>
                </a:lnTo>
                <a:close/>
                <a:moveTo>
                  <a:pt x="12307" y="2858"/>
                </a:moveTo>
              </a:path>
            </a:pathLst>
          </a:cu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700" name="AutoShape 27"/>
          <p:cNvSpPr>
            <a:spLocks noChangeArrowheads="1"/>
          </p:cNvSpPr>
          <p:nvPr/>
        </p:nvSpPr>
        <p:spPr bwMode="auto">
          <a:xfrm>
            <a:off x="2794992" y="2406476"/>
            <a:ext cx="1494607" cy="1007939"/>
          </a:xfrm>
          <a:custGeom>
            <a:avLst/>
            <a:gdLst>
              <a:gd name="T0" fmla="*/ 436 w 21600"/>
              <a:gd name="T1" fmla="*/ 986 h 21600"/>
              <a:gd name="T2" fmla="*/ 940 w 21600"/>
              <a:gd name="T3" fmla="*/ 748 h 21600"/>
              <a:gd name="T4" fmla="*/ 1468 w 21600"/>
              <a:gd name="T5" fmla="*/ 510 h 21600"/>
              <a:gd name="T6" fmla="*/ 2041 w 21600"/>
              <a:gd name="T7" fmla="*/ 340 h 21600"/>
              <a:gd name="T8" fmla="*/ 2614 w 21600"/>
              <a:gd name="T9" fmla="*/ 204 h 21600"/>
              <a:gd name="T10" fmla="*/ 3187 w 21600"/>
              <a:gd name="T11" fmla="*/ 102 h 21600"/>
              <a:gd name="T12" fmla="*/ 3761 w 21600"/>
              <a:gd name="T13" fmla="*/ 34 h 21600"/>
              <a:gd name="T14" fmla="*/ 4357 w 21600"/>
              <a:gd name="T15" fmla="*/ 0 h 21600"/>
              <a:gd name="T16" fmla="*/ 4953 w 21600"/>
              <a:gd name="T17" fmla="*/ 0 h 21600"/>
              <a:gd name="T18" fmla="*/ 5572 w 21600"/>
              <a:gd name="T19" fmla="*/ 0 h 21600"/>
              <a:gd name="T20" fmla="*/ 6168 w 21600"/>
              <a:gd name="T21" fmla="*/ 34 h 21600"/>
              <a:gd name="T22" fmla="*/ 6787 w 21600"/>
              <a:gd name="T23" fmla="*/ 34 h 21600"/>
              <a:gd name="T24" fmla="*/ 7383 w 21600"/>
              <a:gd name="T25" fmla="*/ 136 h 21600"/>
              <a:gd name="T26" fmla="*/ 7980 w 21600"/>
              <a:gd name="T27" fmla="*/ 204 h 21600"/>
              <a:gd name="T28" fmla="*/ 8553 w 21600"/>
              <a:gd name="T29" fmla="*/ 238 h 21600"/>
              <a:gd name="T30" fmla="*/ 9126 w 21600"/>
              <a:gd name="T31" fmla="*/ 340 h 21600"/>
              <a:gd name="T32" fmla="*/ 9699 w 21600"/>
              <a:gd name="T33" fmla="*/ 408 h 21600"/>
              <a:gd name="T34" fmla="*/ 15271 w 21600"/>
              <a:gd name="T35" fmla="*/ 1905 h 21600"/>
              <a:gd name="T36" fmla="*/ 15707 w 21600"/>
              <a:gd name="T37" fmla="*/ 2041 h 21600"/>
              <a:gd name="T38" fmla="*/ 16143 w 21600"/>
              <a:gd name="T39" fmla="*/ 2177 h 21600"/>
              <a:gd name="T40" fmla="*/ 16601 w 21600"/>
              <a:gd name="T41" fmla="*/ 2381 h 21600"/>
              <a:gd name="T42" fmla="*/ 17037 w 21600"/>
              <a:gd name="T43" fmla="*/ 2653 h 21600"/>
              <a:gd name="T44" fmla="*/ 17450 w 21600"/>
              <a:gd name="T45" fmla="*/ 2823 h 21600"/>
              <a:gd name="T46" fmla="*/ 17885 w 21600"/>
              <a:gd name="T47" fmla="*/ 3129 h 21600"/>
              <a:gd name="T48" fmla="*/ 18321 w 21600"/>
              <a:gd name="T49" fmla="*/ 3402 h 21600"/>
              <a:gd name="T50" fmla="*/ 18734 w 21600"/>
              <a:gd name="T51" fmla="*/ 3742 h 21600"/>
              <a:gd name="T52" fmla="*/ 19124 w 21600"/>
              <a:gd name="T53" fmla="*/ 4048 h 21600"/>
              <a:gd name="T54" fmla="*/ 19490 w 21600"/>
              <a:gd name="T55" fmla="*/ 4422 h 21600"/>
              <a:gd name="T56" fmla="*/ 19903 w 21600"/>
              <a:gd name="T57" fmla="*/ 4830 h 21600"/>
              <a:gd name="T58" fmla="*/ 20270 w 21600"/>
              <a:gd name="T59" fmla="*/ 5238 h 21600"/>
              <a:gd name="T60" fmla="*/ 20591 w 21600"/>
              <a:gd name="T61" fmla="*/ 5681 h 21600"/>
              <a:gd name="T62" fmla="*/ 20981 w 21600"/>
              <a:gd name="T63" fmla="*/ 6191 h 21600"/>
              <a:gd name="T64" fmla="*/ 21302 w 21600"/>
              <a:gd name="T65" fmla="*/ 6667 h 21600"/>
              <a:gd name="T66" fmla="*/ 21600 w 21600"/>
              <a:gd name="T67" fmla="*/ 7211 h 21600"/>
              <a:gd name="T68" fmla="*/ 19766 w 21600"/>
              <a:gd name="T69" fmla="*/ 21600 h 21600"/>
              <a:gd name="T70" fmla="*/ 19032 w 21600"/>
              <a:gd name="T71" fmla="*/ 20171 h 21600"/>
              <a:gd name="T72" fmla="*/ 18252 w 21600"/>
              <a:gd name="T73" fmla="*/ 18811 h 21600"/>
              <a:gd name="T74" fmla="*/ 17450 w 21600"/>
              <a:gd name="T75" fmla="*/ 17586 h 21600"/>
              <a:gd name="T76" fmla="*/ 16601 w 21600"/>
              <a:gd name="T77" fmla="*/ 16430 h 21600"/>
              <a:gd name="T78" fmla="*/ 15776 w 21600"/>
              <a:gd name="T79" fmla="*/ 15341 h 21600"/>
              <a:gd name="T80" fmla="*/ 14859 w 21600"/>
              <a:gd name="T81" fmla="*/ 14355 h 21600"/>
              <a:gd name="T82" fmla="*/ 13964 w 21600"/>
              <a:gd name="T83" fmla="*/ 13402 h 21600"/>
              <a:gd name="T84" fmla="*/ 13047 w 21600"/>
              <a:gd name="T85" fmla="*/ 12484 h 21600"/>
              <a:gd name="T86" fmla="*/ 12107 w 21600"/>
              <a:gd name="T87" fmla="*/ 11701 h 21600"/>
              <a:gd name="T88" fmla="*/ 11144 w 21600"/>
              <a:gd name="T89" fmla="*/ 10953 h 21600"/>
              <a:gd name="T90" fmla="*/ 10158 w 21600"/>
              <a:gd name="T91" fmla="*/ 10273 h 21600"/>
              <a:gd name="T92" fmla="*/ 9149 w 21600"/>
              <a:gd name="T93" fmla="*/ 9626 h 21600"/>
              <a:gd name="T94" fmla="*/ 8163 w 21600"/>
              <a:gd name="T95" fmla="*/ 8980 h 21600"/>
              <a:gd name="T96" fmla="*/ 7108 w 21600"/>
              <a:gd name="T97" fmla="*/ 8402 h 21600"/>
              <a:gd name="T98" fmla="*/ 6099 w 21600"/>
              <a:gd name="T99" fmla="*/ 7858 h 21600"/>
              <a:gd name="T100" fmla="*/ 5068 w 21600"/>
              <a:gd name="T101" fmla="*/ 7313 h 21600"/>
              <a:gd name="T102" fmla="*/ 4494 w 21600"/>
              <a:gd name="T103" fmla="*/ 7177 h 21600"/>
              <a:gd name="T104" fmla="*/ 3967 w 21600"/>
              <a:gd name="T105" fmla="*/ 6973 h 21600"/>
              <a:gd name="T106" fmla="*/ 3417 w 21600"/>
              <a:gd name="T107" fmla="*/ 6769 h 21600"/>
              <a:gd name="T108" fmla="*/ 2889 w 21600"/>
              <a:gd name="T109" fmla="*/ 6565 h 21600"/>
              <a:gd name="T110" fmla="*/ 2316 w 21600"/>
              <a:gd name="T111" fmla="*/ 6429 h 21600"/>
              <a:gd name="T112" fmla="*/ 1651 w 21600"/>
              <a:gd name="T113" fmla="*/ 6327 h 21600"/>
              <a:gd name="T114" fmla="*/ 894 w 21600"/>
              <a:gd name="T115" fmla="*/ 6327 h 21600"/>
              <a:gd name="T116" fmla="*/ 0 w 21600"/>
              <a:gd name="T117" fmla="*/ 6429 h 21600"/>
              <a:gd name="T118" fmla="*/ 436 w 21600"/>
              <a:gd name="T119" fmla="*/ 986 h 21600"/>
              <a:gd name="T120" fmla="*/ 436 w 21600"/>
              <a:gd name="T121" fmla="*/ 986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600"/>
              <a:gd name="T184" fmla="*/ 0 h 21600"/>
              <a:gd name="T185" fmla="*/ 21600 w 21600"/>
              <a:gd name="T186" fmla="*/ 21600 h 21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600" h="21600">
                <a:moveTo>
                  <a:pt x="436" y="986"/>
                </a:moveTo>
                <a:lnTo>
                  <a:pt x="940" y="748"/>
                </a:lnTo>
                <a:lnTo>
                  <a:pt x="1468" y="510"/>
                </a:lnTo>
                <a:lnTo>
                  <a:pt x="2041" y="340"/>
                </a:lnTo>
                <a:lnTo>
                  <a:pt x="2614" y="204"/>
                </a:lnTo>
                <a:lnTo>
                  <a:pt x="3187" y="102"/>
                </a:lnTo>
                <a:lnTo>
                  <a:pt x="3761" y="34"/>
                </a:lnTo>
                <a:lnTo>
                  <a:pt x="4357" y="0"/>
                </a:lnTo>
                <a:lnTo>
                  <a:pt x="4953" y="0"/>
                </a:lnTo>
                <a:lnTo>
                  <a:pt x="5572" y="0"/>
                </a:lnTo>
                <a:lnTo>
                  <a:pt x="6168" y="34"/>
                </a:lnTo>
                <a:lnTo>
                  <a:pt x="6787" y="34"/>
                </a:lnTo>
                <a:lnTo>
                  <a:pt x="7383" y="136"/>
                </a:lnTo>
                <a:lnTo>
                  <a:pt x="7980" y="204"/>
                </a:lnTo>
                <a:lnTo>
                  <a:pt x="8553" y="238"/>
                </a:lnTo>
                <a:lnTo>
                  <a:pt x="9126" y="340"/>
                </a:lnTo>
                <a:lnTo>
                  <a:pt x="9699" y="408"/>
                </a:lnTo>
                <a:lnTo>
                  <a:pt x="15271" y="1905"/>
                </a:lnTo>
                <a:lnTo>
                  <a:pt x="15707" y="2041"/>
                </a:lnTo>
                <a:lnTo>
                  <a:pt x="16143" y="2177"/>
                </a:lnTo>
                <a:lnTo>
                  <a:pt x="16601" y="2381"/>
                </a:lnTo>
                <a:lnTo>
                  <a:pt x="17037" y="2653"/>
                </a:lnTo>
                <a:lnTo>
                  <a:pt x="17450" y="2823"/>
                </a:lnTo>
                <a:lnTo>
                  <a:pt x="17885" y="3129"/>
                </a:lnTo>
                <a:lnTo>
                  <a:pt x="18321" y="3402"/>
                </a:lnTo>
                <a:lnTo>
                  <a:pt x="18734" y="3742"/>
                </a:lnTo>
                <a:lnTo>
                  <a:pt x="19124" y="4048"/>
                </a:lnTo>
                <a:lnTo>
                  <a:pt x="19490" y="4422"/>
                </a:lnTo>
                <a:lnTo>
                  <a:pt x="19903" y="4830"/>
                </a:lnTo>
                <a:lnTo>
                  <a:pt x="20270" y="5238"/>
                </a:lnTo>
                <a:lnTo>
                  <a:pt x="20591" y="5681"/>
                </a:lnTo>
                <a:lnTo>
                  <a:pt x="20981" y="6191"/>
                </a:lnTo>
                <a:lnTo>
                  <a:pt x="21302" y="6667"/>
                </a:lnTo>
                <a:lnTo>
                  <a:pt x="21600" y="7211"/>
                </a:lnTo>
                <a:lnTo>
                  <a:pt x="19766" y="21600"/>
                </a:lnTo>
                <a:lnTo>
                  <a:pt x="19032" y="20171"/>
                </a:lnTo>
                <a:lnTo>
                  <a:pt x="18252" y="18811"/>
                </a:lnTo>
                <a:lnTo>
                  <a:pt x="17450" y="17586"/>
                </a:lnTo>
                <a:lnTo>
                  <a:pt x="16601" y="16430"/>
                </a:lnTo>
                <a:lnTo>
                  <a:pt x="15776" y="15341"/>
                </a:lnTo>
                <a:lnTo>
                  <a:pt x="14859" y="14355"/>
                </a:lnTo>
                <a:lnTo>
                  <a:pt x="13964" y="13402"/>
                </a:lnTo>
                <a:lnTo>
                  <a:pt x="13047" y="12484"/>
                </a:lnTo>
                <a:lnTo>
                  <a:pt x="12107" y="11701"/>
                </a:lnTo>
                <a:lnTo>
                  <a:pt x="11144" y="10953"/>
                </a:lnTo>
                <a:lnTo>
                  <a:pt x="10158" y="10273"/>
                </a:lnTo>
                <a:lnTo>
                  <a:pt x="9149" y="9626"/>
                </a:lnTo>
                <a:lnTo>
                  <a:pt x="8163" y="8980"/>
                </a:lnTo>
                <a:lnTo>
                  <a:pt x="7108" y="8402"/>
                </a:lnTo>
                <a:lnTo>
                  <a:pt x="6099" y="7858"/>
                </a:lnTo>
                <a:lnTo>
                  <a:pt x="5068" y="7313"/>
                </a:lnTo>
                <a:lnTo>
                  <a:pt x="4494" y="7177"/>
                </a:lnTo>
                <a:lnTo>
                  <a:pt x="3967" y="6973"/>
                </a:lnTo>
                <a:lnTo>
                  <a:pt x="3417" y="6769"/>
                </a:lnTo>
                <a:lnTo>
                  <a:pt x="2889" y="6565"/>
                </a:lnTo>
                <a:lnTo>
                  <a:pt x="2316" y="6429"/>
                </a:lnTo>
                <a:lnTo>
                  <a:pt x="1651" y="6327"/>
                </a:lnTo>
                <a:lnTo>
                  <a:pt x="894" y="6327"/>
                </a:lnTo>
                <a:lnTo>
                  <a:pt x="0" y="6429"/>
                </a:lnTo>
                <a:lnTo>
                  <a:pt x="436" y="986"/>
                </a:lnTo>
                <a:close/>
                <a:moveTo>
                  <a:pt x="436" y="986"/>
                </a:moveTo>
              </a:path>
            </a:pathLst>
          </a:custGeom>
          <a:solidFill>
            <a:srgbClr val="A5B6C8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701" name="AutoShape 28"/>
          <p:cNvSpPr>
            <a:spLocks noChangeArrowheads="1"/>
          </p:cNvSpPr>
          <p:nvPr/>
        </p:nvSpPr>
        <p:spPr bwMode="auto">
          <a:xfrm>
            <a:off x="4214813" y="2951186"/>
            <a:ext cx="479971" cy="437555"/>
          </a:xfrm>
          <a:custGeom>
            <a:avLst/>
            <a:gdLst>
              <a:gd name="T0" fmla="*/ 21600 w 21600"/>
              <a:gd name="T1" fmla="*/ 12991 h 21600"/>
              <a:gd name="T2" fmla="*/ 20246 w 21600"/>
              <a:gd name="T3" fmla="*/ 13461 h 21600"/>
              <a:gd name="T4" fmla="*/ 18749 w 21600"/>
              <a:gd name="T5" fmla="*/ 13852 h 21600"/>
              <a:gd name="T6" fmla="*/ 17394 w 21600"/>
              <a:gd name="T7" fmla="*/ 14322 h 21600"/>
              <a:gd name="T8" fmla="*/ 15968 w 21600"/>
              <a:gd name="T9" fmla="*/ 14713 h 21600"/>
              <a:gd name="T10" fmla="*/ 14614 w 21600"/>
              <a:gd name="T11" fmla="*/ 15183 h 21600"/>
              <a:gd name="T12" fmla="*/ 13259 w 21600"/>
              <a:gd name="T13" fmla="*/ 15652 h 21600"/>
              <a:gd name="T14" fmla="*/ 11905 w 21600"/>
              <a:gd name="T15" fmla="*/ 16122 h 21600"/>
              <a:gd name="T16" fmla="*/ 10550 w 21600"/>
              <a:gd name="T17" fmla="*/ 16591 h 21600"/>
              <a:gd name="T18" fmla="*/ 9196 w 21600"/>
              <a:gd name="T19" fmla="*/ 17139 h 21600"/>
              <a:gd name="T20" fmla="*/ 7842 w 21600"/>
              <a:gd name="T21" fmla="*/ 17687 h 21600"/>
              <a:gd name="T22" fmla="*/ 6487 w 21600"/>
              <a:gd name="T23" fmla="*/ 18313 h 21600"/>
              <a:gd name="T24" fmla="*/ 5204 w 21600"/>
              <a:gd name="T25" fmla="*/ 18861 h 21600"/>
              <a:gd name="T26" fmla="*/ 3850 w 21600"/>
              <a:gd name="T27" fmla="*/ 19409 h 21600"/>
              <a:gd name="T28" fmla="*/ 2638 w 21600"/>
              <a:gd name="T29" fmla="*/ 20113 h 21600"/>
              <a:gd name="T30" fmla="*/ 1283 w 21600"/>
              <a:gd name="T31" fmla="*/ 20817 h 21600"/>
              <a:gd name="T32" fmla="*/ 0 w 21600"/>
              <a:gd name="T33" fmla="*/ 21600 h 21600"/>
              <a:gd name="T34" fmla="*/ 3992 w 21600"/>
              <a:gd name="T35" fmla="*/ 0 h 21600"/>
              <a:gd name="T36" fmla="*/ 5133 w 21600"/>
              <a:gd name="T37" fmla="*/ 548 h 21600"/>
              <a:gd name="T38" fmla="*/ 6345 w 21600"/>
              <a:gd name="T39" fmla="*/ 1252 h 21600"/>
              <a:gd name="T40" fmla="*/ 7485 w 21600"/>
              <a:gd name="T41" fmla="*/ 1800 h 21600"/>
              <a:gd name="T42" fmla="*/ 8768 w 21600"/>
              <a:gd name="T43" fmla="*/ 2348 h 21600"/>
              <a:gd name="T44" fmla="*/ 10051 w 21600"/>
              <a:gd name="T45" fmla="*/ 3052 h 21600"/>
              <a:gd name="T46" fmla="*/ 11192 w 21600"/>
              <a:gd name="T47" fmla="*/ 3757 h 21600"/>
              <a:gd name="T48" fmla="*/ 12404 w 21600"/>
              <a:gd name="T49" fmla="*/ 4461 h 21600"/>
              <a:gd name="T50" fmla="*/ 13545 w 21600"/>
              <a:gd name="T51" fmla="*/ 5087 h 21600"/>
              <a:gd name="T52" fmla="*/ 14685 w 21600"/>
              <a:gd name="T53" fmla="*/ 5948 h 21600"/>
              <a:gd name="T54" fmla="*/ 15826 w 21600"/>
              <a:gd name="T55" fmla="*/ 6730 h 21600"/>
              <a:gd name="T56" fmla="*/ 16895 w 21600"/>
              <a:gd name="T57" fmla="*/ 7513 h 21600"/>
              <a:gd name="T58" fmla="*/ 17964 w 21600"/>
              <a:gd name="T59" fmla="*/ 8530 h 21600"/>
              <a:gd name="T60" fmla="*/ 18962 w 21600"/>
              <a:gd name="T61" fmla="*/ 9470 h 21600"/>
              <a:gd name="T62" fmla="*/ 19960 w 21600"/>
              <a:gd name="T63" fmla="*/ 10643 h 21600"/>
              <a:gd name="T64" fmla="*/ 20745 w 21600"/>
              <a:gd name="T65" fmla="*/ 11739 h 21600"/>
              <a:gd name="T66" fmla="*/ 21600 w 21600"/>
              <a:gd name="T67" fmla="*/ 12991 h 21600"/>
              <a:gd name="T68" fmla="*/ 21600 w 21600"/>
              <a:gd name="T69" fmla="*/ 12991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600"/>
              <a:gd name="T106" fmla="*/ 0 h 21600"/>
              <a:gd name="T107" fmla="*/ 21600 w 21600"/>
              <a:gd name="T108" fmla="*/ 21600 h 216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600" h="21600">
                <a:moveTo>
                  <a:pt x="21600" y="12991"/>
                </a:moveTo>
                <a:lnTo>
                  <a:pt x="20246" y="13461"/>
                </a:lnTo>
                <a:lnTo>
                  <a:pt x="18749" y="13852"/>
                </a:lnTo>
                <a:lnTo>
                  <a:pt x="17394" y="14322"/>
                </a:lnTo>
                <a:lnTo>
                  <a:pt x="15968" y="14713"/>
                </a:lnTo>
                <a:lnTo>
                  <a:pt x="14614" y="15183"/>
                </a:lnTo>
                <a:lnTo>
                  <a:pt x="13259" y="15652"/>
                </a:lnTo>
                <a:lnTo>
                  <a:pt x="11905" y="16122"/>
                </a:lnTo>
                <a:lnTo>
                  <a:pt x="10550" y="16591"/>
                </a:lnTo>
                <a:lnTo>
                  <a:pt x="9196" y="17139"/>
                </a:lnTo>
                <a:lnTo>
                  <a:pt x="7842" y="17687"/>
                </a:lnTo>
                <a:lnTo>
                  <a:pt x="6487" y="18313"/>
                </a:lnTo>
                <a:lnTo>
                  <a:pt x="5204" y="18861"/>
                </a:lnTo>
                <a:lnTo>
                  <a:pt x="3850" y="19409"/>
                </a:lnTo>
                <a:lnTo>
                  <a:pt x="2638" y="20113"/>
                </a:lnTo>
                <a:lnTo>
                  <a:pt x="1283" y="20817"/>
                </a:lnTo>
                <a:lnTo>
                  <a:pt x="0" y="21600"/>
                </a:lnTo>
                <a:lnTo>
                  <a:pt x="3992" y="0"/>
                </a:lnTo>
                <a:lnTo>
                  <a:pt x="5133" y="548"/>
                </a:lnTo>
                <a:lnTo>
                  <a:pt x="6345" y="1252"/>
                </a:lnTo>
                <a:lnTo>
                  <a:pt x="7485" y="1800"/>
                </a:lnTo>
                <a:lnTo>
                  <a:pt x="8768" y="2348"/>
                </a:lnTo>
                <a:lnTo>
                  <a:pt x="10051" y="3052"/>
                </a:lnTo>
                <a:lnTo>
                  <a:pt x="11192" y="3757"/>
                </a:lnTo>
                <a:lnTo>
                  <a:pt x="12404" y="4461"/>
                </a:lnTo>
                <a:lnTo>
                  <a:pt x="13545" y="5087"/>
                </a:lnTo>
                <a:lnTo>
                  <a:pt x="14685" y="5948"/>
                </a:lnTo>
                <a:lnTo>
                  <a:pt x="15826" y="6730"/>
                </a:lnTo>
                <a:lnTo>
                  <a:pt x="16895" y="7513"/>
                </a:lnTo>
                <a:lnTo>
                  <a:pt x="17964" y="8530"/>
                </a:lnTo>
                <a:lnTo>
                  <a:pt x="18962" y="9470"/>
                </a:lnTo>
                <a:lnTo>
                  <a:pt x="19960" y="10643"/>
                </a:lnTo>
                <a:lnTo>
                  <a:pt x="20745" y="11739"/>
                </a:lnTo>
                <a:lnTo>
                  <a:pt x="21600" y="12991"/>
                </a:lnTo>
                <a:close/>
                <a:moveTo>
                  <a:pt x="21600" y="12991"/>
                </a:moveTo>
              </a:path>
            </a:pathLst>
          </a:custGeom>
          <a:solidFill>
            <a:srgbClr val="A5B6C8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702" name="AutoShape 29"/>
          <p:cNvSpPr>
            <a:spLocks noChangeArrowheads="1"/>
          </p:cNvSpPr>
          <p:nvPr/>
        </p:nvSpPr>
        <p:spPr bwMode="auto">
          <a:xfrm>
            <a:off x="2946797" y="4585319"/>
            <a:ext cx="956593" cy="818183"/>
          </a:xfrm>
          <a:custGeom>
            <a:avLst/>
            <a:gdLst>
              <a:gd name="T0" fmla="*/ 19701 w 21600"/>
              <a:gd name="T1" fmla="*/ 16577 h 21600"/>
              <a:gd name="T2" fmla="*/ 17767 w 21600"/>
              <a:gd name="T3" fmla="*/ 15405 h 21600"/>
              <a:gd name="T4" fmla="*/ 15761 w 21600"/>
              <a:gd name="T5" fmla="*/ 14400 h 21600"/>
              <a:gd name="T6" fmla="*/ 13684 w 21600"/>
              <a:gd name="T7" fmla="*/ 13605 h 21600"/>
              <a:gd name="T8" fmla="*/ 11570 w 21600"/>
              <a:gd name="T9" fmla="*/ 12935 h 21600"/>
              <a:gd name="T10" fmla="*/ 9958 w 21600"/>
              <a:gd name="T11" fmla="*/ 11847 h 21600"/>
              <a:gd name="T12" fmla="*/ 8740 w 21600"/>
              <a:gd name="T13" fmla="*/ 9712 h 21600"/>
              <a:gd name="T14" fmla="*/ 5803 w 21600"/>
              <a:gd name="T15" fmla="*/ 7660 h 21600"/>
              <a:gd name="T16" fmla="*/ 3510 w 21600"/>
              <a:gd name="T17" fmla="*/ 5023 h 21600"/>
              <a:gd name="T18" fmla="*/ 4299 w 21600"/>
              <a:gd name="T19" fmla="*/ 2177 h 21600"/>
              <a:gd name="T20" fmla="*/ 3654 w 21600"/>
              <a:gd name="T21" fmla="*/ 335 h 21600"/>
              <a:gd name="T22" fmla="*/ 2830 w 21600"/>
              <a:gd name="T23" fmla="*/ 0 h 21600"/>
              <a:gd name="T24" fmla="*/ 1970 w 21600"/>
              <a:gd name="T25" fmla="*/ 335 h 21600"/>
              <a:gd name="T26" fmla="*/ 716 w 21600"/>
              <a:gd name="T27" fmla="*/ 2219 h 21600"/>
              <a:gd name="T28" fmla="*/ 788 w 21600"/>
              <a:gd name="T29" fmla="*/ 6321 h 21600"/>
              <a:gd name="T30" fmla="*/ 3296 w 21600"/>
              <a:gd name="T31" fmla="*/ 9879 h 21600"/>
              <a:gd name="T32" fmla="*/ 4084 w 21600"/>
              <a:gd name="T33" fmla="*/ 10842 h 21600"/>
              <a:gd name="T34" fmla="*/ 3188 w 21600"/>
              <a:gd name="T35" fmla="*/ 10926 h 21600"/>
              <a:gd name="T36" fmla="*/ 2722 w 21600"/>
              <a:gd name="T37" fmla="*/ 10926 h 21600"/>
              <a:gd name="T38" fmla="*/ 1504 w 21600"/>
              <a:gd name="T39" fmla="*/ 11847 h 21600"/>
              <a:gd name="T40" fmla="*/ 1576 w 21600"/>
              <a:gd name="T41" fmla="*/ 13688 h 21600"/>
              <a:gd name="T42" fmla="*/ 2687 w 21600"/>
              <a:gd name="T43" fmla="*/ 14400 h 21600"/>
              <a:gd name="T44" fmla="*/ 3869 w 21600"/>
              <a:gd name="T45" fmla="*/ 14735 h 21600"/>
              <a:gd name="T46" fmla="*/ 6125 w 21600"/>
              <a:gd name="T47" fmla="*/ 15279 h 21600"/>
              <a:gd name="T48" fmla="*/ 8955 w 21600"/>
              <a:gd name="T49" fmla="*/ 15991 h 21600"/>
              <a:gd name="T50" fmla="*/ 11785 w 21600"/>
              <a:gd name="T51" fmla="*/ 16786 h 21600"/>
              <a:gd name="T52" fmla="*/ 14113 w 21600"/>
              <a:gd name="T53" fmla="*/ 17581 h 21600"/>
              <a:gd name="T54" fmla="*/ 11749 w 21600"/>
              <a:gd name="T55" fmla="*/ 17498 h 21600"/>
              <a:gd name="T56" fmla="*/ 9385 w 21600"/>
              <a:gd name="T57" fmla="*/ 17372 h 21600"/>
              <a:gd name="T58" fmla="*/ 7057 w 21600"/>
              <a:gd name="T59" fmla="*/ 17163 h 21600"/>
              <a:gd name="T60" fmla="*/ 4728 w 21600"/>
              <a:gd name="T61" fmla="*/ 16912 h 21600"/>
              <a:gd name="T62" fmla="*/ 2400 w 21600"/>
              <a:gd name="T63" fmla="*/ 16577 h 21600"/>
              <a:gd name="T64" fmla="*/ 1039 w 21600"/>
              <a:gd name="T65" fmla="*/ 16451 h 21600"/>
              <a:gd name="T66" fmla="*/ 322 w 21600"/>
              <a:gd name="T67" fmla="*/ 16995 h 21600"/>
              <a:gd name="T68" fmla="*/ 0 w 21600"/>
              <a:gd name="T69" fmla="*/ 17916 h 21600"/>
              <a:gd name="T70" fmla="*/ 788 w 21600"/>
              <a:gd name="T71" fmla="*/ 19674 h 21600"/>
              <a:gd name="T72" fmla="*/ 3546 w 21600"/>
              <a:gd name="T73" fmla="*/ 20302 h 21600"/>
              <a:gd name="T74" fmla="*/ 6878 w 21600"/>
              <a:gd name="T75" fmla="*/ 20721 h 21600"/>
              <a:gd name="T76" fmla="*/ 10173 w 21600"/>
              <a:gd name="T77" fmla="*/ 20972 h 21600"/>
              <a:gd name="T78" fmla="*/ 13504 w 21600"/>
              <a:gd name="T79" fmla="*/ 21140 h 21600"/>
              <a:gd name="T80" fmla="*/ 16872 w 21600"/>
              <a:gd name="T81" fmla="*/ 21349 h 21600"/>
              <a:gd name="T82" fmla="*/ 20131 w 21600"/>
              <a:gd name="T83" fmla="*/ 21516 h 21600"/>
              <a:gd name="T84" fmla="*/ 21421 w 21600"/>
              <a:gd name="T85" fmla="*/ 20009 h 21600"/>
              <a:gd name="T86" fmla="*/ 21349 w 21600"/>
              <a:gd name="T87" fmla="*/ 18419 h 21600"/>
              <a:gd name="T88" fmla="*/ 20955 w 21600"/>
              <a:gd name="T89" fmla="*/ 17414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600"/>
              <a:gd name="T136" fmla="*/ 0 h 21600"/>
              <a:gd name="T137" fmla="*/ 21600 w 21600"/>
              <a:gd name="T138" fmla="*/ 21600 h 216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600" h="21600">
                <a:moveTo>
                  <a:pt x="20955" y="17414"/>
                </a:moveTo>
                <a:lnTo>
                  <a:pt x="20346" y="16995"/>
                </a:lnTo>
                <a:lnTo>
                  <a:pt x="19701" y="16577"/>
                </a:lnTo>
                <a:lnTo>
                  <a:pt x="19093" y="16116"/>
                </a:lnTo>
                <a:lnTo>
                  <a:pt x="18448" y="15781"/>
                </a:lnTo>
                <a:lnTo>
                  <a:pt x="17767" y="15405"/>
                </a:lnTo>
                <a:lnTo>
                  <a:pt x="17122" y="15070"/>
                </a:lnTo>
                <a:lnTo>
                  <a:pt x="16442" y="14735"/>
                </a:lnTo>
                <a:lnTo>
                  <a:pt x="15761" y="14400"/>
                </a:lnTo>
                <a:lnTo>
                  <a:pt x="15081" y="14149"/>
                </a:lnTo>
                <a:lnTo>
                  <a:pt x="14364" y="13856"/>
                </a:lnTo>
                <a:lnTo>
                  <a:pt x="13684" y="13605"/>
                </a:lnTo>
                <a:lnTo>
                  <a:pt x="13003" y="13353"/>
                </a:lnTo>
                <a:lnTo>
                  <a:pt x="12251" y="13144"/>
                </a:lnTo>
                <a:lnTo>
                  <a:pt x="11570" y="12935"/>
                </a:lnTo>
                <a:lnTo>
                  <a:pt x="10854" y="12684"/>
                </a:lnTo>
                <a:lnTo>
                  <a:pt x="10173" y="12516"/>
                </a:lnTo>
                <a:lnTo>
                  <a:pt x="9958" y="11847"/>
                </a:lnTo>
                <a:lnTo>
                  <a:pt x="9493" y="10926"/>
                </a:lnTo>
                <a:lnTo>
                  <a:pt x="8955" y="10047"/>
                </a:lnTo>
                <a:lnTo>
                  <a:pt x="8740" y="9712"/>
                </a:lnTo>
                <a:lnTo>
                  <a:pt x="7916" y="9084"/>
                </a:lnTo>
                <a:lnTo>
                  <a:pt x="6913" y="8414"/>
                </a:lnTo>
                <a:lnTo>
                  <a:pt x="5803" y="7660"/>
                </a:lnTo>
                <a:lnTo>
                  <a:pt x="4836" y="6865"/>
                </a:lnTo>
                <a:lnTo>
                  <a:pt x="3976" y="6028"/>
                </a:lnTo>
                <a:lnTo>
                  <a:pt x="3510" y="5023"/>
                </a:lnTo>
                <a:lnTo>
                  <a:pt x="3439" y="3977"/>
                </a:lnTo>
                <a:lnTo>
                  <a:pt x="4048" y="2847"/>
                </a:lnTo>
                <a:lnTo>
                  <a:pt x="4299" y="2177"/>
                </a:lnTo>
                <a:lnTo>
                  <a:pt x="4299" y="1465"/>
                </a:lnTo>
                <a:lnTo>
                  <a:pt x="4084" y="795"/>
                </a:lnTo>
                <a:lnTo>
                  <a:pt x="3654" y="335"/>
                </a:lnTo>
                <a:lnTo>
                  <a:pt x="3403" y="126"/>
                </a:lnTo>
                <a:lnTo>
                  <a:pt x="3152" y="84"/>
                </a:lnTo>
                <a:lnTo>
                  <a:pt x="2830" y="0"/>
                </a:lnTo>
                <a:lnTo>
                  <a:pt x="2579" y="84"/>
                </a:lnTo>
                <a:lnTo>
                  <a:pt x="2257" y="126"/>
                </a:lnTo>
                <a:lnTo>
                  <a:pt x="1970" y="335"/>
                </a:lnTo>
                <a:lnTo>
                  <a:pt x="1791" y="544"/>
                </a:lnTo>
                <a:lnTo>
                  <a:pt x="1576" y="795"/>
                </a:lnTo>
                <a:lnTo>
                  <a:pt x="716" y="2219"/>
                </a:lnTo>
                <a:lnTo>
                  <a:pt x="358" y="3642"/>
                </a:lnTo>
                <a:lnTo>
                  <a:pt x="358" y="5023"/>
                </a:lnTo>
                <a:lnTo>
                  <a:pt x="788" y="6321"/>
                </a:lnTo>
                <a:lnTo>
                  <a:pt x="1397" y="7619"/>
                </a:lnTo>
                <a:lnTo>
                  <a:pt x="2293" y="8791"/>
                </a:lnTo>
                <a:lnTo>
                  <a:pt x="3296" y="9879"/>
                </a:lnTo>
                <a:lnTo>
                  <a:pt x="4406" y="10842"/>
                </a:lnTo>
                <a:lnTo>
                  <a:pt x="4299" y="10842"/>
                </a:lnTo>
                <a:lnTo>
                  <a:pt x="4084" y="10842"/>
                </a:lnTo>
                <a:lnTo>
                  <a:pt x="3833" y="10842"/>
                </a:lnTo>
                <a:lnTo>
                  <a:pt x="3510" y="10842"/>
                </a:lnTo>
                <a:lnTo>
                  <a:pt x="3188" y="10926"/>
                </a:lnTo>
                <a:lnTo>
                  <a:pt x="2973" y="10926"/>
                </a:lnTo>
                <a:lnTo>
                  <a:pt x="2758" y="10926"/>
                </a:lnTo>
                <a:lnTo>
                  <a:pt x="2722" y="10926"/>
                </a:lnTo>
                <a:lnTo>
                  <a:pt x="2257" y="11051"/>
                </a:lnTo>
                <a:lnTo>
                  <a:pt x="1827" y="11344"/>
                </a:lnTo>
                <a:lnTo>
                  <a:pt x="1504" y="11847"/>
                </a:lnTo>
                <a:lnTo>
                  <a:pt x="1361" y="12391"/>
                </a:lnTo>
                <a:lnTo>
                  <a:pt x="1361" y="13060"/>
                </a:lnTo>
                <a:lnTo>
                  <a:pt x="1576" y="13688"/>
                </a:lnTo>
                <a:lnTo>
                  <a:pt x="1970" y="14149"/>
                </a:lnTo>
                <a:lnTo>
                  <a:pt x="2579" y="14400"/>
                </a:lnTo>
                <a:lnTo>
                  <a:pt x="2687" y="14400"/>
                </a:lnTo>
                <a:lnTo>
                  <a:pt x="2937" y="14484"/>
                </a:lnTo>
                <a:lnTo>
                  <a:pt x="3367" y="14609"/>
                </a:lnTo>
                <a:lnTo>
                  <a:pt x="3869" y="14735"/>
                </a:lnTo>
                <a:lnTo>
                  <a:pt x="4549" y="14902"/>
                </a:lnTo>
                <a:lnTo>
                  <a:pt x="5301" y="15070"/>
                </a:lnTo>
                <a:lnTo>
                  <a:pt x="6125" y="15279"/>
                </a:lnTo>
                <a:lnTo>
                  <a:pt x="7057" y="15530"/>
                </a:lnTo>
                <a:lnTo>
                  <a:pt x="8024" y="15781"/>
                </a:lnTo>
                <a:lnTo>
                  <a:pt x="8955" y="15991"/>
                </a:lnTo>
                <a:lnTo>
                  <a:pt x="9887" y="16242"/>
                </a:lnTo>
                <a:lnTo>
                  <a:pt x="10854" y="16577"/>
                </a:lnTo>
                <a:lnTo>
                  <a:pt x="11785" y="16786"/>
                </a:lnTo>
                <a:lnTo>
                  <a:pt x="12645" y="17037"/>
                </a:lnTo>
                <a:lnTo>
                  <a:pt x="13433" y="17372"/>
                </a:lnTo>
                <a:lnTo>
                  <a:pt x="14113" y="17581"/>
                </a:lnTo>
                <a:lnTo>
                  <a:pt x="13325" y="17540"/>
                </a:lnTo>
                <a:lnTo>
                  <a:pt x="12537" y="17540"/>
                </a:lnTo>
                <a:lnTo>
                  <a:pt x="11749" y="17498"/>
                </a:lnTo>
                <a:lnTo>
                  <a:pt x="10961" y="17414"/>
                </a:lnTo>
                <a:lnTo>
                  <a:pt x="10173" y="17414"/>
                </a:lnTo>
                <a:lnTo>
                  <a:pt x="9385" y="17372"/>
                </a:lnTo>
                <a:lnTo>
                  <a:pt x="8597" y="17288"/>
                </a:lnTo>
                <a:lnTo>
                  <a:pt x="7845" y="17247"/>
                </a:lnTo>
                <a:lnTo>
                  <a:pt x="7057" y="17163"/>
                </a:lnTo>
                <a:lnTo>
                  <a:pt x="6269" y="17121"/>
                </a:lnTo>
                <a:lnTo>
                  <a:pt x="5516" y="16995"/>
                </a:lnTo>
                <a:lnTo>
                  <a:pt x="4728" y="16912"/>
                </a:lnTo>
                <a:lnTo>
                  <a:pt x="3940" y="16786"/>
                </a:lnTo>
                <a:lnTo>
                  <a:pt x="3188" y="16702"/>
                </a:lnTo>
                <a:lnTo>
                  <a:pt x="2400" y="16577"/>
                </a:lnTo>
                <a:lnTo>
                  <a:pt x="1612" y="16367"/>
                </a:lnTo>
                <a:lnTo>
                  <a:pt x="1290" y="16367"/>
                </a:lnTo>
                <a:lnTo>
                  <a:pt x="1039" y="16451"/>
                </a:lnTo>
                <a:lnTo>
                  <a:pt x="716" y="16577"/>
                </a:lnTo>
                <a:lnTo>
                  <a:pt x="537" y="16744"/>
                </a:lnTo>
                <a:lnTo>
                  <a:pt x="322" y="16995"/>
                </a:lnTo>
                <a:lnTo>
                  <a:pt x="143" y="17247"/>
                </a:lnTo>
                <a:lnTo>
                  <a:pt x="36" y="17581"/>
                </a:lnTo>
                <a:lnTo>
                  <a:pt x="0" y="17916"/>
                </a:lnTo>
                <a:lnTo>
                  <a:pt x="36" y="18628"/>
                </a:lnTo>
                <a:lnTo>
                  <a:pt x="322" y="19256"/>
                </a:lnTo>
                <a:lnTo>
                  <a:pt x="788" y="19674"/>
                </a:lnTo>
                <a:lnTo>
                  <a:pt x="1361" y="19884"/>
                </a:lnTo>
                <a:lnTo>
                  <a:pt x="2472" y="20135"/>
                </a:lnTo>
                <a:lnTo>
                  <a:pt x="3546" y="20302"/>
                </a:lnTo>
                <a:lnTo>
                  <a:pt x="4657" y="20428"/>
                </a:lnTo>
                <a:lnTo>
                  <a:pt x="5767" y="20595"/>
                </a:lnTo>
                <a:lnTo>
                  <a:pt x="6878" y="20721"/>
                </a:lnTo>
                <a:lnTo>
                  <a:pt x="7952" y="20805"/>
                </a:lnTo>
                <a:lnTo>
                  <a:pt x="9063" y="20930"/>
                </a:lnTo>
                <a:lnTo>
                  <a:pt x="10173" y="20972"/>
                </a:lnTo>
                <a:lnTo>
                  <a:pt x="11284" y="21014"/>
                </a:lnTo>
                <a:lnTo>
                  <a:pt x="12430" y="21098"/>
                </a:lnTo>
                <a:lnTo>
                  <a:pt x="13504" y="21140"/>
                </a:lnTo>
                <a:lnTo>
                  <a:pt x="14615" y="21223"/>
                </a:lnTo>
                <a:lnTo>
                  <a:pt x="15725" y="21265"/>
                </a:lnTo>
                <a:lnTo>
                  <a:pt x="16872" y="21349"/>
                </a:lnTo>
                <a:lnTo>
                  <a:pt x="17982" y="21474"/>
                </a:lnTo>
                <a:lnTo>
                  <a:pt x="19093" y="21600"/>
                </a:lnTo>
                <a:lnTo>
                  <a:pt x="20131" y="21516"/>
                </a:lnTo>
                <a:lnTo>
                  <a:pt x="20597" y="21223"/>
                </a:lnTo>
                <a:lnTo>
                  <a:pt x="21134" y="20595"/>
                </a:lnTo>
                <a:lnTo>
                  <a:pt x="21421" y="20009"/>
                </a:lnTo>
                <a:lnTo>
                  <a:pt x="21600" y="19674"/>
                </a:lnTo>
                <a:lnTo>
                  <a:pt x="21528" y="19130"/>
                </a:lnTo>
                <a:lnTo>
                  <a:pt x="21349" y="18419"/>
                </a:lnTo>
                <a:lnTo>
                  <a:pt x="21063" y="17707"/>
                </a:lnTo>
                <a:lnTo>
                  <a:pt x="20955" y="17414"/>
                </a:lnTo>
                <a:close/>
                <a:moveTo>
                  <a:pt x="20955" y="17414"/>
                </a:moveTo>
              </a:path>
            </a:pathLst>
          </a:cu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703" name="AutoShape 30"/>
          <p:cNvSpPr>
            <a:spLocks noChangeArrowheads="1"/>
          </p:cNvSpPr>
          <p:nvPr/>
        </p:nvSpPr>
        <p:spPr bwMode="auto">
          <a:xfrm>
            <a:off x="2893219" y="2485727"/>
            <a:ext cx="1291456" cy="536897"/>
          </a:xfrm>
          <a:custGeom>
            <a:avLst/>
            <a:gdLst>
              <a:gd name="T0" fmla="*/ 20539 w 21600"/>
              <a:gd name="T1" fmla="*/ 15721 h 21600"/>
              <a:gd name="T2" fmla="*/ 19875 w 21600"/>
              <a:gd name="T3" fmla="*/ 13101 h 21600"/>
              <a:gd name="T4" fmla="*/ 19344 w 21600"/>
              <a:gd name="T5" fmla="*/ 10097 h 21600"/>
              <a:gd name="T6" fmla="*/ 19026 w 21600"/>
              <a:gd name="T7" fmla="*/ 7924 h 21600"/>
              <a:gd name="T8" fmla="*/ 18787 w 21600"/>
              <a:gd name="T9" fmla="*/ 7285 h 21600"/>
              <a:gd name="T10" fmla="*/ 18363 w 21600"/>
              <a:gd name="T11" fmla="*/ 6710 h 21600"/>
              <a:gd name="T12" fmla="*/ 17991 w 21600"/>
              <a:gd name="T13" fmla="*/ 6710 h 21600"/>
              <a:gd name="T14" fmla="*/ 17169 w 21600"/>
              <a:gd name="T15" fmla="*/ 6902 h 21600"/>
              <a:gd name="T16" fmla="*/ 16001 w 21600"/>
              <a:gd name="T17" fmla="*/ 7221 h 21600"/>
              <a:gd name="T18" fmla="*/ 14833 w 21600"/>
              <a:gd name="T19" fmla="*/ 7413 h 21600"/>
              <a:gd name="T20" fmla="*/ 14064 w 21600"/>
              <a:gd name="T21" fmla="*/ 3643 h 21600"/>
              <a:gd name="T22" fmla="*/ 13825 w 21600"/>
              <a:gd name="T23" fmla="*/ 2684 h 21600"/>
              <a:gd name="T24" fmla="*/ 13454 w 21600"/>
              <a:gd name="T25" fmla="*/ 2045 h 21600"/>
              <a:gd name="T26" fmla="*/ 12551 w 21600"/>
              <a:gd name="T27" fmla="*/ 1214 h 21600"/>
              <a:gd name="T28" fmla="*/ 11145 w 21600"/>
              <a:gd name="T29" fmla="*/ 831 h 21600"/>
              <a:gd name="T30" fmla="*/ 9739 w 21600"/>
              <a:gd name="T31" fmla="*/ 639 h 21600"/>
              <a:gd name="T32" fmla="*/ 8359 w 21600"/>
              <a:gd name="T33" fmla="*/ 639 h 21600"/>
              <a:gd name="T34" fmla="*/ 7005 w 21600"/>
              <a:gd name="T35" fmla="*/ 639 h 21600"/>
              <a:gd name="T36" fmla="*/ 5599 w 21600"/>
              <a:gd name="T37" fmla="*/ 767 h 21600"/>
              <a:gd name="T38" fmla="*/ 4193 w 21600"/>
              <a:gd name="T39" fmla="*/ 767 h 21600"/>
              <a:gd name="T40" fmla="*/ 2813 w 21600"/>
              <a:gd name="T41" fmla="*/ 575 h 21600"/>
              <a:gd name="T42" fmla="*/ 1406 w 21600"/>
              <a:gd name="T43" fmla="*/ 64 h 21600"/>
              <a:gd name="T44" fmla="*/ 982 w 21600"/>
              <a:gd name="T45" fmla="*/ 0 h 21600"/>
              <a:gd name="T46" fmla="*/ 557 w 21600"/>
              <a:gd name="T47" fmla="*/ 383 h 21600"/>
              <a:gd name="T48" fmla="*/ 239 w 21600"/>
              <a:gd name="T49" fmla="*/ 1022 h 21600"/>
              <a:gd name="T50" fmla="*/ 53 w 21600"/>
              <a:gd name="T51" fmla="*/ 1981 h 21600"/>
              <a:gd name="T52" fmla="*/ 159 w 21600"/>
              <a:gd name="T53" fmla="*/ 4026 h 21600"/>
              <a:gd name="T54" fmla="*/ 849 w 21600"/>
              <a:gd name="T55" fmla="*/ 5304 h 21600"/>
              <a:gd name="T56" fmla="*/ 2229 w 21600"/>
              <a:gd name="T57" fmla="*/ 5879 h 21600"/>
              <a:gd name="T58" fmla="*/ 3609 w 21600"/>
              <a:gd name="T59" fmla="*/ 6071 h 21600"/>
              <a:gd name="T60" fmla="*/ 5015 w 21600"/>
              <a:gd name="T61" fmla="*/ 6199 h 21600"/>
              <a:gd name="T62" fmla="*/ 6422 w 21600"/>
              <a:gd name="T63" fmla="*/ 6071 h 21600"/>
              <a:gd name="T64" fmla="*/ 7801 w 21600"/>
              <a:gd name="T65" fmla="*/ 6007 h 21600"/>
              <a:gd name="T66" fmla="*/ 9181 w 21600"/>
              <a:gd name="T67" fmla="*/ 6007 h 21600"/>
              <a:gd name="T68" fmla="*/ 10561 w 21600"/>
              <a:gd name="T69" fmla="*/ 6199 h 21600"/>
              <a:gd name="T70" fmla="*/ 11968 w 21600"/>
              <a:gd name="T71" fmla="*/ 6518 h 21600"/>
              <a:gd name="T72" fmla="*/ 11888 w 21600"/>
              <a:gd name="T73" fmla="*/ 8436 h 21600"/>
              <a:gd name="T74" fmla="*/ 11808 w 21600"/>
              <a:gd name="T75" fmla="*/ 9714 h 21600"/>
              <a:gd name="T76" fmla="*/ 12047 w 21600"/>
              <a:gd name="T77" fmla="*/ 11695 h 21600"/>
              <a:gd name="T78" fmla="*/ 12790 w 21600"/>
              <a:gd name="T79" fmla="*/ 12717 h 21600"/>
              <a:gd name="T80" fmla="*/ 17779 w 21600"/>
              <a:gd name="T81" fmla="*/ 13548 h 21600"/>
              <a:gd name="T82" fmla="*/ 18150 w 21600"/>
              <a:gd name="T83" fmla="*/ 16296 h 21600"/>
              <a:gd name="T84" fmla="*/ 18655 w 21600"/>
              <a:gd name="T85" fmla="*/ 18916 h 21600"/>
              <a:gd name="T86" fmla="*/ 19424 w 21600"/>
              <a:gd name="T87" fmla="*/ 20769 h 21600"/>
              <a:gd name="T88" fmla="*/ 20194 w 21600"/>
              <a:gd name="T89" fmla="*/ 21536 h 21600"/>
              <a:gd name="T90" fmla="*/ 20671 w 21600"/>
              <a:gd name="T91" fmla="*/ 21536 h 21600"/>
              <a:gd name="T92" fmla="*/ 21043 w 21600"/>
              <a:gd name="T93" fmla="*/ 21153 h 21600"/>
              <a:gd name="T94" fmla="*/ 21361 w 21600"/>
              <a:gd name="T95" fmla="*/ 20514 h 21600"/>
              <a:gd name="T96" fmla="*/ 21600 w 21600"/>
              <a:gd name="T97" fmla="*/ 18980 h 21600"/>
              <a:gd name="T98" fmla="*/ 21282 w 21600"/>
              <a:gd name="T99" fmla="*/ 16999 h 21600"/>
              <a:gd name="T100" fmla="*/ 20937 w 21600"/>
              <a:gd name="T101" fmla="*/ 16488 h 21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600"/>
              <a:gd name="T154" fmla="*/ 0 h 21600"/>
              <a:gd name="T155" fmla="*/ 21600 w 21600"/>
              <a:gd name="T156" fmla="*/ 21600 h 216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600" h="21600">
                <a:moveTo>
                  <a:pt x="20937" y="16488"/>
                </a:moveTo>
                <a:lnTo>
                  <a:pt x="20539" y="15721"/>
                </a:lnTo>
                <a:lnTo>
                  <a:pt x="20194" y="14507"/>
                </a:lnTo>
                <a:lnTo>
                  <a:pt x="19875" y="13101"/>
                </a:lnTo>
                <a:lnTo>
                  <a:pt x="19583" y="11503"/>
                </a:lnTo>
                <a:lnTo>
                  <a:pt x="19344" y="10097"/>
                </a:lnTo>
                <a:lnTo>
                  <a:pt x="19159" y="8883"/>
                </a:lnTo>
                <a:lnTo>
                  <a:pt x="19026" y="7924"/>
                </a:lnTo>
                <a:lnTo>
                  <a:pt x="19000" y="7669"/>
                </a:lnTo>
                <a:lnTo>
                  <a:pt x="18787" y="7285"/>
                </a:lnTo>
                <a:lnTo>
                  <a:pt x="18601" y="6902"/>
                </a:lnTo>
                <a:lnTo>
                  <a:pt x="18363" y="6710"/>
                </a:lnTo>
                <a:lnTo>
                  <a:pt x="18097" y="6710"/>
                </a:lnTo>
                <a:lnTo>
                  <a:pt x="17991" y="6710"/>
                </a:lnTo>
                <a:lnTo>
                  <a:pt x="17673" y="6838"/>
                </a:lnTo>
                <a:lnTo>
                  <a:pt x="17169" y="6902"/>
                </a:lnTo>
                <a:lnTo>
                  <a:pt x="16638" y="7093"/>
                </a:lnTo>
                <a:lnTo>
                  <a:pt x="16001" y="7221"/>
                </a:lnTo>
                <a:lnTo>
                  <a:pt x="15391" y="7285"/>
                </a:lnTo>
                <a:lnTo>
                  <a:pt x="14833" y="7413"/>
                </a:lnTo>
                <a:lnTo>
                  <a:pt x="14409" y="7413"/>
                </a:lnTo>
                <a:lnTo>
                  <a:pt x="14064" y="3643"/>
                </a:lnTo>
                <a:lnTo>
                  <a:pt x="13984" y="3067"/>
                </a:lnTo>
                <a:lnTo>
                  <a:pt x="13825" y="2684"/>
                </a:lnTo>
                <a:lnTo>
                  <a:pt x="13666" y="2364"/>
                </a:lnTo>
                <a:lnTo>
                  <a:pt x="13454" y="2045"/>
                </a:lnTo>
                <a:lnTo>
                  <a:pt x="12498" y="1214"/>
                </a:lnTo>
                <a:lnTo>
                  <a:pt x="12551" y="1214"/>
                </a:lnTo>
                <a:lnTo>
                  <a:pt x="11861" y="959"/>
                </a:lnTo>
                <a:lnTo>
                  <a:pt x="11145" y="831"/>
                </a:lnTo>
                <a:lnTo>
                  <a:pt x="10455" y="639"/>
                </a:lnTo>
                <a:lnTo>
                  <a:pt x="9739" y="639"/>
                </a:lnTo>
                <a:lnTo>
                  <a:pt x="9049" y="639"/>
                </a:lnTo>
                <a:lnTo>
                  <a:pt x="8359" y="639"/>
                </a:lnTo>
                <a:lnTo>
                  <a:pt x="7642" y="639"/>
                </a:lnTo>
                <a:lnTo>
                  <a:pt x="7005" y="639"/>
                </a:lnTo>
                <a:lnTo>
                  <a:pt x="6289" y="767"/>
                </a:lnTo>
                <a:lnTo>
                  <a:pt x="5599" y="767"/>
                </a:lnTo>
                <a:lnTo>
                  <a:pt x="4909" y="767"/>
                </a:lnTo>
                <a:lnTo>
                  <a:pt x="4193" y="767"/>
                </a:lnTo>
                <a:lnTo>
                  <a:pt x="3503" y="639"/>
                </a:lnTo>
                <a:lnTo>
                  <a:pt x="2813" y="575"/>
                </a:lnTo>
                <a:lnTo>
                  <a:pt x="2096" y="383"/>
                </a:lnTo>
                <a:lnTo>
                  <a:pt x="1406" y="64"/>
                </a:lnTo>
                <a:lnTo>
                  <a:pt x="1168" y="0"/>
                </a:lnTo>
                <a:lnTo>
                  <a:pt x="982" y="0"/>
                </a:lnTo>
                <a:lnTo>
                  <a:pt x="743" y="192"/>
                </a:lnTo>
                <a:lnTo>
                  <a:pt x="557" y="383"/>
                </a:lnTo>
                <a:lnTo>
                  <a:pt x="398" y="639"/>
                </a:lnTo>
                <a:lnTo>
                  <a:pt x="239" y="1022"/>
                </a:lnTo>
                <a:lnTo>
                  <a:pt x="133" y="1470"/>
                </a:lnTo>
                <a:lnTo>
                  <a:pt x="53" y="1981"/>
                </a:lnTo>
                <a:lnTo>
                  <a:pt x="0" y="3067"/>
                </a:lnTo>
                <a:lnTo>
                  <a:pt x="159" y="4026"/>
                </a:lnTo>
                <a:lnTo>
                  <a:pt x="478" y="4857"/>
                </a:lnTo>
                <a:lnTo>
                  <a:pt x="849" y="5304"/>
                </a:lnTo>
                <a:lnTo>
                  <a:pt x="1566" y="5624"/>
                </a:lnTo>
                <a:lnTo>
                  <a:pt x="2229" y="5879"/>
                </a:lnTo>
                <a:lnTo>
                  <a:pt x="2919" y="6007"/>
                </a:lnTo>
                <a:lnTo>
                  <a:pt x="3609" y="6071"/>
                </a:lnTo>
                <a:lnTo>
                  <a:pt x="4325" y="6199"/>
                </a:lnTo>
                <a:lnTo>
                  <a:pt x="5015" y="6199"/>
                </a:lnTo>
                <a:lnTo>
                  <a:pt x="5705" y="6071"/>
                </a:lnTo>
                <a:lnTo>
                  <a:pt x="6422" y="6071"/>
                </a:lnTo>
                <a:lnTo>
                  <a:pt x="7112" y="6071"/>
                </a:lnTo>
                <a:lnTo>
                  <a:pt x="7801" y="6007"/>
                </a:lnTo>
                <a:lnTo>
                  <a:pt x="8518" y="6007"/>
                </a:lnTo>
                <a:lnTo>
                  <a:pt x="9181" y="6007"/>
                </a:lnTo>
                <a:lnTo>
                  <a:pt x="9871" y="6071"/>
                </a:lnTo>
                <a:lnTo>
                  <a:pt x="10561" y="6199"/>
                </a:lnTo>
                <a:lnTo>
                  <a:pt x="11278" y="6263"/>
                </a:lnTo>
                <a:lnTo>
                  <a:pt x="11968" y="6518"/>
                </a:lnTo>
                <a:lnTo>
                  <a:pt x="11914" y="7413"/>
                </a:lnTo>
                <a:lnTo>
                  <a:pt x="11888" y="8436"/>
                </a:lnTo>
                <a:lnTo>
                  <a:pt x="11808" y="9330"/>
                </a:lnTo>
                <a:lnTo>
                  <a:pt x="11808" y="9714"/>
                </a:lnTo>
                <a:lnTo>
                  <a:pt x="11861" y="10736"/>
                </a:lnTo>
                <a:lnTo>
                  <a:pt x="12047" y="11695"/>
                </a:lnTo>
                <a:lnTo>
                  <a:pt x="12366" y="12334"/>
                </a:lnTo>
                <a:lnTo>
                  <a:pt x="12790" y="12717"/>
                </a:lnTo>
                <a:lnTo>
                  <a:pt x="17593" y="12270"/>
                </a:lnTo>
                <a:lnTo>
                  <a:pt x="17779" y="13548"/>
                </a:lnTo>
                <a:lnTo>
                  <a:pt x="17938" y="14954"/>
                </a:lnTo>
                <a:lnTo>
                  <a:pt x="18150" y="16296"/>
                </a:lnTo>
                <a:lnTo>
                  <a:pt x="18363" y="17574"/>
                </a:lnTo>
                <a:lnTo>
                  <a:pt x="18655" y="18916"/>
                </a:lnTo>
                <a:lnTo>
                  <a:pt x="19000" y="19938"/>
                </a:lnTo>
                <a:lnTo>
                  <a:pt x="19424" y="20769"/>
                </a:lnTo>
                <a:lnTo>
                  <a:pt x="20008" y="21344"/>
                </a:lnTo>
                <a:lnTo>
                  <a:pt x="20194" y="21536"/>
                </a:lnTo>
                <a:lnTo>
                  <a:pt x="20432" y="21600"/>
                </a:lnTo>
                <a:lnTo>
                  <a:pt x="20671" y="21536"/>
                </a:lnTo>
                <a:lnTo>
                  <a:pt x="20857" y="21408"/>
                </a:lnTo>
                <a:lnTo>
                  <a:pt x="21043" y="21153"/>
                </a:lnTo>
                <a:lnTo>
                  <a:pt x="21255" y="20897"/>
                </a:lnTo>
                <a:lnTo>
                  <a:pt x="21361" y="20514"/>
                </a:lnTo>
                <a:lnTo>
                  <a:pt x="21467" y="20002"/>
                </a:lnTo>
                <a:lnTo>
                  <a:pt x="21600" y="18980"/>
                </a:lnTo>
                <a:lnTo>
                  <a:pt x="21520" y="17957"/>
                </a:lnTo>
                <a:lnTo>
                  <a:pt x="21282" y="16999"/>
                </a:lnTo>
                <a:lnTo>
                  <a:pt x="20937" y="16488"/>
                </a:lnTo>
                <a:close/>
                <a:moveTo>
                  <a:pt x="20937" y="16488"/>
                </a:moveTo>
              </a:path>
            </a:pathLst>
          </a:cu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704" name="AutoShape 31"/>
          <p:cNvSpPr>
            <a:spLocks noChangeArrowheads="1"/>
          </p:cNvSpPr>
          <p:nvPr/>
        </p:nvSpPr>
        <p:spPr bwMode="auto">
          <a:xfrm>
            <a:off x="5232797" y="3495898"/>
            <a:ext cx="1083841" cy="908596"/>
          </a:xfrm>
          <a:custGeom>
            <a:avLst/>
            <a:gdLst>
              <a:gd name="T0" fmla="*/ 18975 w 21600"/>
              <a:gd name="T1" fmla="*/ 603 h 21600"/>
              <a:gd name="T2" fmla="*/ 17425 w 21600"/>
              <a:gd name="T3" fmla="*/ 603 h 21600"/>
              <a:gd name="T4" fmla="*/ 15876 w 21600"/>
              <a:gd name="T5" fmla="*/ 339 h 21600"/>
              <a:gd name="T6" fmla="*/ 14801 w 21600"/>
              <a:gd name="T7" fmla="*/ 75 h 21600"/>
              <a:gd name="T8" fmla="*/ 14326 w 21600"/>
              <a:gd name="T9" fmla="*/ 75 h 21600"/>
              <a:gd name="T10" fmla="*/ 13883 w 21600"/>
              <a:gd name="T11" fmla="*/ 490 h 21600"/>
              <a:gd name="T12" fmla="*/ 13630 w 21600"/>
              <a:gd name="T13" fmla="*/ 942 h 21600"/>
              <a:gd name="T14" fmla="*/ 13219 w 21600"/>
              <a:gd name="T15" fmla="*/ 1923 h 21600"/>
              <a:gd name="T16" fmla="*/ 12587 w 21600"/>
              <a:gd name="T17" fmla="*/ 3468 h 21600"/>
              <a:gd name="T18" fmla="*/ 11923 w 21600"/>
              <a:gd name="T19" fmla="*/ 4901 h 21600"/>
              <a:gd name="T20" fmla="*/ 9899 w 21600"/>
              <a:gd name="T21" fmla="*/ 4712 h 21600"/>
              <a:gd name="T22" fmla="*/ 9298 w 21600"/>
              <a:gd name="T23" fmla="*/ 4637 h 21600"/>
              <a:gd name="T24" fmla="*/ 8792 w 21600"/>
              <a:gd name="T25" fmla="*/ 4976 h 21600"/>
              <a:gd name="T26" fmla="*/ 7305 w 21600"/>
              <a:gd name="T27" fmla="*/ 6559 h 21600"/>
              <a:gd name="T28" fmla="*/ 6325 w 21600"/>
              <a:gd name="T29" fmla="*/ 8105 h 21600"/>
              <a:gd name="T30" fmla="*/ 5408 w 21600"/>
              <a:gd name="T31" fmla="*/ 9763 h 21600"/>
              <a:gd name="T32" fmla="*/ 4554 w 21600"/>
              <a:gd name="T33" fmla="*/ 11497 h 21600"/>
              <a:gd name="T34" fmla="*/ 3700 w 21600"/>
              <a:gd name="T35" fmla="*/ 13194 h 21600"/>
              <a:gd name="T36" fmla="*/ 2846 w 21600"/>
              <a:gd name="T37" fmla="*/ 14852 h 21600"/>
              <a:gd name="T38" fmla="*/ 1929 w 21600"/>
              <a:gd name="T39" fmla="*/ 16511 h 21600"/>
              <a:gd name="T40" fmla="*/ 949 w 21600"/>
              <a:gd name="T41" fmla="*/ 18057 h 21600"/>
              <a:gd name="T42" fmla="*/ 63 w 21600"/>
              <a:gd name="T43" fmla="*/ 19338 h 21600"/>
              <a:gd name="T44" fmla="*/ 63 w 21600"/>
              <a:gd name="T45" fmla="*/ 20544 h 21600"/>
              <a:gd name="T46" fmla="*/ 538 w 21600"/>
              <a:gd name="T47" fmla="*/ 21298 h 21600"/>
              <a:gd name="T48" fmla="*/ 1044 w 21600"/>
              <a:gd name="T49" fmla="*/ 21525 h 21600"/>
              <a:gd name="T50" fmla="*/ 1550 w 21600"/>
              <a:gd name="T51" fmla="*/ 21600 h 21600"/>
              <a:gd name="T52" fmla="*/ 2024 w 21600"/>
              <a:gd name="T53" fmla="*/ 21374 h 21600"/>
              <a:gd name="T54" fmla="*/ 2815 w 21600"/>
              <a:gd name="T55" fmla="*/ 20431 h 21600"/>
              <a:gd name="T56" fmla="*/ 3827 w 21600"/>
              <a:gd name="T57" fmla="*/ 18810 h 21600"/>
              <a:gd name="T58" fmla="*/ 4807 w 21600"/>
              <a:gd name="T59" fmla="*/ 17227 h 21600"/>
              <a:gd name="T60" fmla="*/ 5629 w 21600"/>
              <a:gd name="T61" fmla="*/ 15569 h 21600"/>
              <a:gd name="T62" fmla="*/ 6515 w 21600"/>
              <a:gd name="T63" fmla="*/ 13872 h 21600"/>
              <a:gd name="T64" fmla="*/ 7337 w 21600"/>
              <a:gd name="T65" fmla="*/ 12138 h 21600"/>
              <a:gd name="T66" fmla="*/ 8223 w 21600"/>
              <a:gd name="T67" fmla="*/ 10480 h 21600"/>
              <a:gd name="T68" fmla="*/ 9235 w 21600"/>
              <a:gd name="T69" fmla="*/ 8896 h 21600"/>
              <a:gd name="T70" fmla="*/ 10088 w 21600"/>
              <a:gd name="T71" fmla="*/ 8444 h 21600"/>
              <a:gd name="T72" fmla="*/ 10816 w 21600"/>
              <a:gd name="T73" fmla="*/ 9160 h 21600"/>
              <a:gd name="T74" fmla="*/ 11195 w 21600"/>
              <a:gd name="T75" fmla="*/ 9499 h 21600"/>
              <a:gd name="T76" fmla="*/ 11701 w 21600"/>
              <a:gd name="T77" fmla="*/ 9650 h 21600"/>
              <a:gd name="T78" fmla="*/ 12207 w 21600"/>
              <a:gd name="T79" fmla="*/ 9537 h 21600"/>
              <a:gd name="T80" fmla="*/ 12682 w 21600"/>
              <a:gd name="T81" fmla="*/ 9273 h 21600"/>
              <a:gd name="T82" fmla="*/ 15686 w 21600"/>
              <a:gd name="T83" fmla="*/ 3091 h 21600"/>
              <a:gd name="T84" fmla="*/ 17014 w 21600"/>
              <a:gd name="T85" fmla="*/ 3468 h 21600"/>
              <a:gd name="T86" fmla="*/ 18406 w 21600"/>
              <a:gd name="T87" fmla="*/ 3807 h 21600"/>
              <a:gd name="T88" fmla="*/ 19734 w 21600"/>
              <a:gd name="T89" fmla="*/ 3807 h 21600"/>
              <a:gd name="T90" fmla="*/ 20999 w 21600"/>
              <a:gd name="T91" fmla="*/ 3053 h 21600"/>
              <a:gd name="T92" fmla="*/ 21600 w 21600"/>
              <a:gd name="T93" fmla="*/ 1998 h 21600"/>
              <a:gd name="T94" fmla="*/ 21379 w 21600"/>
              <a:gd name="T95" fmla="*/ 792 h 21600"/>
              <a:gd name="T96" fmla="*/ 20999 w 21600"/>
              <a:gd name="T97" fmla="*/ 339 h 21600"/>
              <a:gd name="T98" fmla="*/ 20525 w 21600"/>
              <a:gd name="T99" fmla="*/ 113 h 21600"/>
              <a:gd name="T100" fmla="*/ 19987 w 21600"/>
              <a:gd name="T101" fmla="*/ 113 h 21600"/>
              <a:gd name="T102" fmla="*/ 19513 w 21600"/>
              <a:gd name="T103" fmla="*/ 377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600"/>
              <a:gd name="T157" fmla="*/ 0 h 21600"/>
              <a:gd name="T158" fmla="*/ 21600 w 21600"/>
              <a:gd name="T159" fmla="*/ 21600 h 216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600" h="21600">
                <a:moveTo>
                  <a:pt x="19513" y="377"/>
                </a:moveTo>
                <a:lnTo>
                  <a:pt x="18975" y="603"/>
                </a:lnTo>
                <a:lnTo>
                  <a:pt x="18279" y="679"/>
                </a:lnTo>
                <a:lnTo>
                  <a:pt x="17425" y="603"/>
                </a:lnTo>
                <a:lnTo>
                  <a:pt x="16635" y="490"/>
                </a:lnTo>
                <a:lnTo>
                  <a:pt x="15876" y="339"/>
                </a:lnTo>
                <a:lnTo>
                  <a:pt x="15243" y="188"/>
                </a:lnTo>
                <a:lnTo>
                  <a:pt x="14801" y="75"/>
                </a:lnTo>
                <a:lnTo>
                  <a:pt x="14642" y="0"/>
                </a:lnTo>
                <a:lnTo>
                  <a:pt x="14326" y="75"/>
                </a:lnTo>
                <a:lnTo>
                  <a:pt x="14105" y="226"/>
                </a:lnTo>
                <a:lnTo>
                  <a:pt x="13883" y="490"/>
                </a:lnTo>
                <a:lnTo>
                  <a:pt x="13694" y="792"/>
                </a:lnTo>
                <a:lnTo>
                  <a:pt x="13630" y="942"/>
                </a:lnTo>
                <a:lnTo>
                  <a:pt x="13441" y="1319"/>
                </a:lnTo>
                <a:lnTo>
                  <a:pt x="13219" y="1923"/>
                </a:lnTo>
                <a:lnTo>
                  <a:pt x="12903" y="2639"/>
                </a:lnTo>
                <a:lnTo>
                  <a:pt x="12587" y="3468"/>
                </a:lnTo>
                <a:lnTo>
                  <a:pt x="12207" y="4184"/>
                </a:lnTo>
                <a:lnTo>
                  <a:pt x="11923" y="4901"/>
                </a:lnTo>
                <a:lnTo>
                  <a:pt x="11638" y="5428"/>
                </a:lnTo>
                <a:lnTo>
                  <a:pt x="9899" y="4712"/>
                </a:lnTo>
                <a:lnTo>
                  <a:pt x="9551" y="4637"/>
                </a:lnTo>
                <a:lnTo>
                  <a:pt x="9298" y="4637"/>
                </a:lnTo>
                <a:lnTo>
                  <a:pt x="9013" y="4750"/>
                </a:lnTo>
                <a:lnTo>
                  <a:pt x="8792" y="4976"/>
                </a:lnTo>
                <a:lnTo>
                  <a:pt x="7843" y="5805"/>
                </a:lnTo>
                <a:lnTo>
                  <a:pt x="7305" y="6559"/>
                </a:lnTo>
                <a:lnTo>
                  <a:pt x="6799" y="7351"/>
                </a:lnTo>
                <a:lnTo>
                  <a:pt x="6325" y="8105"/>
                </a:lnTo>
                <a:lnTo>
                  <a:pt x="5851" y="8934"/>
                </a:lnTo>
                <a:lnTo>
                  <a:pt x="5408" y="9763"/>
                </a:lnTo>
                <a:lnTo>
                  <a:pt x="4997" y="10668"/>
                </a:lnTo>
                <a:lnTo>
                  <a:pt x="4554" y="11497"/>
                </a:lnTo>
                <a:lnTo>
                  <a:pt x="4143" y="12327"/>
                </a:lnTo>
                <a:lnTo>
                  <a:pt x="3700" y="13194"/>
                </a:lnTo>
                <a:lnTo>
                  <a:pt x="3257" y="14023"/>
                </a:lnTo>
                <a:lnTo>
                  <a:pt x="2846" y="14852"/>
                </a:lnTo>
                <a:lnTo>
                  <a:pt x="2404" y="15682"/>
                </a:lnTo>
                <a:lnTo>
                  <a:pt x="1929" y="16511"/>
                </a:lnTo>
                <a:lnTo>
                  <a:pt x="1455" y="17265"/>
                </a:lnTo>
                <a:lnTo>
                  <a:pt x="949" y="18057"/>
                </a:lnTo>
                <a:lnTo>
                  <a:pt x="411" y="18810"/>
                </a:lnTo>
                <a:lnTo>
                  <a:pt x="63" y="19338"/>
                </a:lnTo>
                <a:lnTo>
                  <a:pt x="0" y="19941"/>
                </a:lnTo>
                <a:lnTo>
                  <a:pt x="63" y="20544"/>
                </a:lnTo>
                <a:lnTo>
                  <a:pt x="348" y="21072"/>
                </a:lnTo>
                <a:lnTo>
                  <a:pt x="538" y="21298"/>
                </a:lnTo>
                <a:lnTo>
                  <a:pt x="759" y="21487"/>
                </a:lnTo>
                <a:lnTo>
                  <a:pt x="1044" y="21525"/>
                </a:lnTo>
                <a:lnTo>
                  <a:pt x="1297" y="21600"/>
                </a:lnTo>
                <a:lnTo>
                  <a:pt x="1550" y="21600"/>
                </a:lnTo>
                <a:lnTo>
                  <a:pt x="1803" y="21487"/>
                </a:lnTo>
                <a:lnTo>
                  <a:pt x="2024" y="21374"/>
                </a:lnTo>
                <a:lnTo>
                  <a:pt x="2245" y="21148"/>
                </a:lnTo>
                <a:lnTo>
                  <a:pt x="2815" y="20431"/>
                </a:lnTo>
                <a:lnTo>
                  <a:pt x="3352" y="19640"/>
                </a:lnTo>
                <a:lnTo>
                  <a:pt x="3827" y="18810"/>
                </a:lnTo>
                <a:lnTo>
                  <a:pt x="4333" y="18057"/>
                </a:lnTo>
                <a:lnTo>
                  <a:pt x="4807" y="17227"/>
                </a:lnTo>
                <a:lnTo>
                  <a:pt x="5218" y="16398"/>
                </a:lnTo>
                <a:lnTo>
                  <a:pt x="5629" y="15569"/>
                </a:lnTo>
                <a:lnTo>
                  <a:pt x="6104" y="14702"/>
                </a:lnTo>
                <a:lnTo>
                  <a:pt x="6515" y="13872"/>
                </a:lnTo>
                <a:lnTo>
                  <a:pt x="6926" y="12968"/>
                </a:lnTo>
                <a:lnTo>
                  <a:pt x="7337" y="12138"/>
                </a:lnTo>
                <a:lnTo>
                  <a:pt x="7811" y="11309"/>
                </a:lnTo>
                <a:lnTo>
                  <a:pt x="8223" y="10480"/>
                </a:lnTo>
                <a:lnTo>
                  <a:pt x="8729" y="9650"/>
                </a:lnTo>
                <a:lnTo>
                  <a:pt x="9235" y="8896"/>
                </a:lnTo>
                <a:lnTo>
                  <a:pt x="9741" y="8105"/>
                </a:lnTo>
                <a:lnTo>
                  <a:pt x="10088" y="8444"/>
                </a:lnTo>
                <a:lnTo>
                  <a:pt x="10436" y="8821"/>
                </a:lnTo>
                <a:lnTo>
                  <a:pt x="10816" y="9160"/>
                </a:lnTo>
                <a:lnTo>
                  <a:pt x="10942" y="9349"/>
                </a:lnTo>
                <a:lnTo>
                  <a:pt x="11195" y="9499"/>
                </a:lnTo>
                <a:lnTo>
                  <a:pt x="11417" y="9613"/>
                </a:lnTo>
                <a:lnTo>
                  <a:pt x="11701" y="9650"/>
                </a:lnTo>
                <a:lnTo>
                  <a:pt x="11986" y="9613"/>
                </a:lnTo>
                <a:lnTo>
                  <a:pt x="12207" y="9537"/>
                </a:lnTo>
                <a:lnTo>
                  <a:pt x="12429" y="9424"/>
                </a:lnTo>
                <a:lnTo>
                  <a:pt x="12682" y="9273"/>
                </a:lnTo>
                <a:lnTo>
                  <a:pt x="12840" y="9047"/>
                </a:lnTo>
                <a:lnTo>
                  <a:pt x="15686" y="3091"/>
                </a:lnTo>
                <a:lnTo>
                  <a:pt x="16319" y="3280"/>
                </a:lnTo>
                <a:lnTo>
                  <a:pt x="17014" y="3468"/>
                </a:lnTo>
                <a:lnTo>
                  <a:pt x="17710" y="3694"/>
                </a:lnTo>
                <a:lnTo>
                  <a:pt x="18406" y="3807"/>
                </a:lnTo>
                <a:lnTo>
                  <a:pt x="19102" y="3883"/>
                </a:lnTo>
                <a:lnTo>
                  <a:pt x="19734" y="3807"/>
                </a:lnTo>
                <a:lnTo>
                  <a:pt x="20398" y="3543"/>
                </a:lnTo>
                <a:lnTo>
                  <a:pt x="20999" y="3053"/>
                </a:lnTo>
                <a:lnTo>
                  <a:pt x="21379" y="2601"/>
                </a:lnTo>
                <a:lnTo>
                  <a:pt x="21600" y="1998"/>
                </a:lnTo>
                <a:lnTo>
                  <a:pt x="21600" y="1395"/>
                </a:lnTo>
                <a:lnTo>
                  <a:pt x="21379" y="792"/>
                </a:lnTo>
                <a:lnTo>
                  <a:pt x="21189" y="565"/>
                </a:lnTo>
                <a:lnTo>
                  <a:pt x="20999" y="339"/>
                </a:lnTo>
                <a:lnTo>
                  <a:pt x="20778" y="226"/>
                </a:lnTo>
                <a:lnTo>
                  <a:pt x="20525" y="113"/>
                </a:lnTo>
                <a:lnTo>
                  <a:pt x="20272" y="113"/>
                </a:lnTo>
                <a:lnTo>
                  <a:pt x="19987" y="113"/>
                </a:lnTo>
                <a:lnTo>
                  <a:pt x="19734" y="226"/>
                </a:lnTo>
                <a:lnTo>
                  <a:pt x="19513" y="377"/>
                </a:lnTo>
                <a:close/>
                <a:moveTo>
                  <a:pt x="19513" y="377"/>
                </a:moveTo>
              </a:path>
            </a:pathLst>
          </a:cu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705" name="AutoShape 32"/>
          <p:cNvSpPr>
            <a:spLocks noChangeArrowheads="1"/>
          </p:cNvSpPr>
          <p:nvPr/>
        </p:nvSpPr>
        <p:spPr bwMode="auto">
          <a:xfrm>
            <a:off x="5500687" y="2085007"/>
            <a:ext cx="745629" cy="535781"/>
          </a:xfrm>
          <a:custGeom>
            <a:avLst/>
            <a:gdLst>
              <a:gd name="T0" fmla="*/ 21186 w 21600"/>
              <a:gd name="T1" fmla="*/ 639 h 21600"/>
              <a:gd name="T2" fmla="*/ 20635 w 21600"/>
              <a:gd name="T3" fmla="*/ 192 h 21600"/>
              <a:gd name="T4" fmla="*/ 20037 w 21600"/>
              <a:gd name="T5" fmla="*/ 0 h 21600"/>
              <a:gd name="T6" fmla="*/ 19440 w 21600"/>
              <a:gd name="T7" fmla="*/ 192 h 21600"/>
              <a:gd name="T8" fmla="*/ 18429 w 21600"/>
              <a:gd name="T9" fmla="*/ 895 h 21600"/>
              <a:gd name="T10" fmla="*/ 17004 w 21600"/>
              <a:gd name="T11" fmla="*/ 1853 h 21600"/>
              <a:gd name="T12" fmla="*/ 15534 w 21600"/>
              <a:gd name="T13" fmla="*/ 2812 h 21600"/>
              <a:gd name="T14" fmla="*/ 14063 w 21600"/>
              <a:gd name="T15" fmla="*/ 3451 h 21600"/>
              <a:gd name="T16" fmla="*/ 12225 w 21600"/>
              <a:gd name="T17" fmla="*/ 4218 h 21600"/>
              <a:gd name="T18" fmla="*/ 10294 w 21600"/>
              <a:gd name="T19" fmla="*/ 4857 h 21600"/>
              <a:gd name="T20" fmla="*/ 8410 w 21600"/>
              <a:gd name="T21" fmla="*/ 5815 h 21600"/>
              <a:gd name="T22" fmla="*/ 6710 w 21600"/>
              <a:gd name="T23" fmla="*/ 7285 h 21600"/>
              <a:gd name="T24" fmla="*/ 5515 w 21600"/>
              <a:gd name="T25" fmla="*/ 9138 h 21600"/>
              <a:gd name="T26" fmla="*/ 4780 w 21600"/>
              <a:gd name="T27" fmla="*/ 10928 h 21600"/>
              <a:gd name="T28" fmla="*/ 4090 w 21600"/>
              <a:gd name="T29" fmla="*/ 12781 h 21600"/>
              <a:gd name="T30" fmla="*/ 3493 w 21600"/>
              <a:gd name="T31" fmla="*/ 14698 h 21600"/>
              <a:gd name="T32" fmla="*/ 3079 w 21600"/>
              <a:gd name="T33" fmla="*/ 15209 h 21600"/>
              <a:gd name="T34" fmla="*/ 2666 w 21600"/>
              <a:gd name="T35" fmla="*/ 14698 h 21600"/>
              <a:gd name="T36" fmla="*/ 2068 w 21600"/>
              <a:gd name="T37" fmla="*/ 14123 h 21600"/>
              <a:gd name="T38" fmla="*/ 1471 w 21600"/>
              <a:gd name="T39" fmla="*/ 13931 h 21600"/>
              <a:gd name="T40" fmla="*/ 873 w 21600"/>
              <a:gd name="T41" fmla="*/ 13995 h 21600"/>
              <a:gd name="T42" fmla="*/ 322 w 21600"/>
              <a:gd name="T43" fmla="*/ 14379 h 21600"/>
              <a:gd name="T44" fmla="*/ 0 w 21600"/>
              <a:gd name="T45" fmla="*/ 15209 h 21600"/>
              <a:gd name="T46" fmla="*/ 414 w 21600"/>
              <a:gd name="T47" fmla="*/ 17127 h 21600"/>
              <a:gd name="T48" fmla="*/ 1425 w 21600"/>
              <a:gd name="T49" fmla="*/ 19427 h 21600"/>
              <a:gd name="T50" fmla="*/ 2941 w 21600"/>
              <a:gd name="T51" fmla="*/ 21217 h 21600"/>
              <a:gd name="T52" fmla="*/ 4963 w 21600"/>
              <a:gd name="T53" fmla="*/ 20833 h 21600"/>
              <a:gd name="T54" fmla="*/ 5974 w 21600"/>
              <a:gd name="T55" fmla="*/ 17957 h 21600"/>
              <a:gd name="T56" fmla="*/ 6940 w 21600"/>
              <a:gd name="T57" fmla="*/ 14890 h 21600"/>
              <a:gd name="T58" fmla="*/ 7997 w 21600"/>
              <a:gd name="T59" fmla="*/ 12078 h 21600"/>
              <a:gd name="T60" fmla="*/ 9605 w 21600"/>
              <a:gd name="T61" fmla="*/ 9714 h 21600"/>
              <a:gd name="T62" fmla="*/ 11076 w 21600"/>
              <a:gd name="T63" fmla="*/ 9138 h 21600"/>
              <a:gd name="T64" fmla="*/ 12592 w 21600"/>
              <a:gd name="T65" fmla="*/ 8563 h 21600"/>
              <a:gd name="T66" fmla="*/ 13971 w 21600"/>
              <a:gd name="T67" fmla="*/ 8052 h 21600"/>
              <a:gd name="T68" fmla="*/ 15488 w 21600"/>
              <a:gd name="T69" fmla="*/ 7477 h 21600"/>
              <a:gd name="T70" fmla="*/ 16866 w 21600"/>
              <a:gd name="T71" fmla="*/ 6710 h 21600"/>
              <a:gd name="T72" fmla="*/ 18291 w 21600"/>
              <a:gd name="T73" fmla="*/ 5943 h 21600"/>
              <a:gd name="T74" fmla="*/ 19624 w 21600"/>
              <a:gd name="T75" fmla="*/ 5112 h 21600"/>
              <a:gd name="T76" fmla="*/ 21003 w 21600"/>
              <a:gd name="T77" fmla="*/ 4090 h 21600"/>
              <a:gd name="T78" fmla="*/ 21600 w 21600"/>
              <a:gd name="T79" fmla="*/ 2684 h 21600"/>
              <a:gd name="T80" fmla="*/ 21370 w 21600"/>
              <a:gd name="T81" fmla="*/ 1022 h 2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600"/>
              <a:gd name="T124" fmla="*/ 0 h 21600"/>
              <a:gd name="T125" fmla="*/ 21600 w 21600"/>
              <a:gd name="T126" fmla="*/ 21600 h 216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600" h="21600">
                <a:moveTo>
                  <a:pt x="21370" y="1022"/>
                </a:moveTo>
                <a:lnTo>
                  <a:pt x="21186" y="639"/>
                </a:lnTo>
                <a:lnTo>
                  <a:pt x="20911" y="383"/>
                </a:lnTo>
                <a:lnTo>
                  <a:pt x="20635" y="192"/>
                </a:lnTo>
                <a:lnTo>
                  <a:pt x="20359" y="64"/>
                </a:lnTo>
                <a:lnTo>
                  <a:pt x="20037" y="0"/>
                </a:lnTo>
                <a:lnTo>
                  <a:pt x="19762" y="64"/>
                </a:lnTo>
                <a:lnTo>
                  <a:pt x="19440" y="192"/>
                </a:lnTo>
                <a:lnTo>
                  <a:pt x="19164" y="383"/>
                </a:lnTo>
                <a:lnTo>
                  <a:pt x="18429" y="895"/>
                </a:lnTo>
                <a:lnTo>
                  <a:pt x="17740" y="1406"/>
                </a:lnTo>
                <a:lnTo>
                  <a:pt x="17004" y="1853"/>
                </a:lnTo>
                <a:lnTo>
                  <a:pt x="16269" y="2301"/>
                </a:lnTo>
                <a:lnTo>
                  <a:pt x="15534" y="2812"/>
                </a:lnTo>
                <a:lnTo>
                  <a:pt x="14798" y="3195"/>
                </a:lnTo>
                <a:lnTo>
                  <a:pt x="14063" y="3451"/>
                </a:lnTo>
                <a:lnTo>
                  <a:pt x="13236" y="3834"/>
                </a:lnTo>
                <a:lnTo>
                  <a:pt x="12225" y="4218"/>
                </a:lnTo>
                <a:lnTo>
                  <a:pt x="11214" y="4473"/>
                </a:lnTo>
                <a:lnTo>
                  <a:pt x="10294" y="4857"/>
                </a:lnTo>
                <a:lnTo>
                  <a:pt x="9329" y="5240"/>
                </a:lnTo>
                <a:lnTo>
                  <a:pt x="8410" y="5815"/>
                </a:lnTo>
                <a:lnTo>
                  <a:pt x="7537" y="6454"/>
                </a:lnTo>
                <a:lnTo>
                  <a:pt x="6710" y="7285"/>
                </a:lnTo>
                <a:lnTo>
                  <a:pt x="5974" y="8308"/>
                </a:lnTo>
                <a:lnTo>
                  <a:pt x="5515" y="9138"/>
                </a:lnTo>
                <a:lnTo>
                  <a:pt x="5101" y="10097"/>
                </a:lnTo>
                <a:lnTo>
                  <a:pt x="4780" y="10928"/>
                </a:lnTo>
                <a:lnTo>
                  <a:pt x="4458" y="11886"/>
                </a:lnTo>
                <a:lnTo>
                  <a:pt x="4090" y="12781"/>
                </a:lnTo>
                <a:lnTo>
                  <a:pt x="3769" y="13740"/>
                </a:lnTo>
                <a:lnTo>
                  <a:pt x="3493" y="14698"/>
                </a:lnTo>
                <a:lnTo>
                  <a:pt x="3217" y="15593"/>
                </a:lnTo>
                <a:lnTo>
                  <a:pt x="3079" y="15209"/>
                </a:lnTo>
                <a:lnTo>
                  <a:pt x="2895" y="14954"/>
                </a:lnTo>
                <a:lnTo>
                  <a:pt x="2666" y="14698"/>
                </a:lnTo>
                <a:lnTo>
                  <a:pt x="2344" y="14379"/>
                </a:lnTo>
                <a:lnTo>
                  <a:pt x="2068" y="14123"/>
                </a:lnTo>
                <a:lnTo>
                  <a:pt x="1792" y="13995"/>
                </a:lnTo>
                <a:lnTo>
                  <a:pt x="1471" y="13931"/>
                </a:lnTo>
                <a:lnTo>
                  <a:pt x="1195" y="13931"/>
                </a:lnTo>
                <a:lnTo>
                  <a:pt x="873" y="13995"/>
                </a:lnTo>
                <a:lnTo>
                  <a:pt x="597" y="14123"/>
                </a:lnTo>
                <a:lnTo>
                  <a:pt x="322" y="14379"/>
                </a:lnTo>
                <a:lnTo>
                  <a:pt x="138" y="14698"/>
                </a:lnTo>
                <a:lnTo>
                  <a:pt x="0" y="15209"/>
                </a:lnTo>
                <a:lnTo>
                  <a:pt x="138" y="16104"/>
                </a:lnTo>
                <a:lnTo>
                  <a:pt x="414" y="17127"/>
                </a:lnTo>
                <a:lnTo>
                  <a:pt x="873" y="18213"/>
                </a:lnTo>
                <a:lnTo>
                  <a:pt x="1425" y="19427"/>
                </a:lnTo>
                <a:lnTo>
                  <a:pt x="2160" y="20386"/>
                </a:lnTo>
                <a:lnTo>
                  <a:pt x="2941" y="21217"/>
                </a:lnTo>
                <a:lnTo>
                  <a:pt x="3814" y="21600"/>
                </a:lnTo>
                <a:lnTo>
                  <a:pt x="4963" y="20833"/>
                </a:lnTo>
                <a:lnTo>
                  <a:pt x="5515" y="19427"/>
                </a:lnTo>
                <a:lnTo>
                  <a:pt x="5974" y="17957"/>
                </a:lnTo>
                <a:lnTo>
                  <a:pt x="6434" y="16424"/>
                </a:lnTo>
                <a:lnTo>
                  <a:pt x="6940" y="14890"/>
                </a:lnTo>
                <a:lnTo>
                  <a:pt x="7399" y="13484"/>
                </a:lnTo>
                <a:lnTo>
                  <a:pt x="7997" y="12078"/>
                </a:lnTo>
                <a:lnTo>
                  <a:pt x="8732" y="10864"/>
                </a:lnTo>
                <a:lnTo>
                  <a:pt x="9605" y="9714"/>
                </a:lnTo>
                <a:lnTo>
                  <a:pt x="10340" y="9458"/>
                </a:lnTo>
                <a:lnTo>
                  <a:pt x="11076" y="9138"/>
                </a:lnTo>
                <a:lnTo>
                  <a:pt x="11811" y="8883"/>
                </a:lnTo>
                <a:lnTo>
                  <a:pt x="12592" y="8563"/>
                </a:lnTo>
                <a:lnTo>
                  <a:pt x="13236" y="8308"/>
                </a:lnTo>
                <a:lnTo>
                  <a:pt x="13971" y="8052"/>
                </a:lnTo>
                <a:lnTo>
                  <a:pt x="14706" y="7733"/>
                </a:lnTo>
                <a:lnTo>
                  <a:pt x="15488" y="7477"/>
                </a:lnTo>
                <a:lnTo>
                  <a:pt x="16131" y="7093"/>
                </a:lnTo>
                <a:lnTo>
                  <a:pt x="16866" y="6710"/>
                </a:lnTo>
                <a:lnTo>
                  <a:pt x="17556" y="6327"/>
                </a:lnTo>
                <a:lnTo>
                  <a:pt x="18291" y="5943"/>
                </a:lnTo>
                <a:lnTo>
                  <a:pt x="18980" y="5624"/>
                </a:lnTo>
                <a:lnTo>
                  <a:pt x="19624" y="5112"/>
                </a:lnTo>
                <a:lnTo>
                  <a:pt x="20313" y="4665"/>
                </a:lnTo>
                <a:lnTo>
                  <a:pt x="21003" y="4090"/>
                </a:lnTo>
                <a:lnTo>
                  <a:pt x="21370" y="3451"/>
                </a:lnTo>
                <a:lnTo>
                  <a:pt x="21600" y="2684"/>
                </a:lnTo>
                <a:lnTo>
                  <a:pt x="21600" y="1853"/>
                </a:lnTo>
                <a:lnTo>
                  <a:pt x="21370" y="1022"/>
                </a:lnTo>
                <a:close/>
                <a:moveTo>
                  <a:pt x="21370" y="1022"/>
                </a:moveTo>
              </a:path>
            </a:pathLst>
          </a:cu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8706" name="Rectangle 33"/>
          <p:cNvSpPr>
            <a:spLocks noChangeArrowheads="1"/>
          </p:cNvSpPr>
          <p:nvPr/>
        </p:nvSpPr>
        <p:spPr bwMode="auto">
          <a:xfrm>
            <a:off x="848320" y="1638522"/>
            <a:ext cx="1768078" cy="54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>
              <a:lnSpc>
                <a:spcPct val="103000"/>
              </a:lnSpc>
              <a:tabLst>
                <a:tab pos="90410" algn="l"/>
                <a:tab pos="1005671" algn="l"/>
              </a:tabLst>
            </a:pPr>
            <a:r>
              <a:rPr lang="en-US" sz="3500" dirty="0">
                <a:latin typeface="L Frutiger Light" pitchFamily="1" charset="0"/>
                <a:ea typeface="L Frutiger Light" pitchFamily="1" charset="0"/>
                <a:cs typeface="L Frutiger Light" pitchFamily="1" charset="0"/>
                <a:sym typeface="L Frutiger Light" pitchFamily="1" charset="0"/>
              </a:rPr>
              <a:t>Voice</a:t>
            </a:r>
          </a:p>
        </p:txBody>
      </p:sp>
      <p:sp>
        <p:nvSpPr>
          <p:cNvPr id="28707" name="Rectangle 34"/>
          <p:cNvSpPr>
            <a:spLocks noChangeArrowheads="1"/>
          </p:cNvSpPr>
          <p:nvPr/>
        </p:nvSpPr>
        <p:spPr bwMode="auto">
          <a:xfrm>
            <a:off x="1616274" y="5692601"/>
            <a:ext cx="3266033" cy="54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>
              <a:lnSpc>
                <a:spcPct val="103000"/>
              </a:lnSpc>
              <a:tabLst>
                <a:tab pos="90410" algn="l"/>
                <a:tab pos="1005671" algn="l"/>
                <a:tab pos="1919815" algn="l"/>
                <a:tab pos="2833959" algn="l"/>
              </a:tabLst>
            </a:pPr>
            <a:r>
              <a:rPr lang="en-US" sz="3500" dirty="0">
                <a:latin typeface="L Frutiger Light" pitchFamily="1" charset="0"/>
                <a:ea typeface="L Frutiger Light" pitchFamily="1" charset="0"/>
                <a:cs typeface="L Frutiger Light" pitchFamily="1" charset="0"/>
                <a:sym typeface="L Frutiger Light" pitchFamily="1" charset="0"/>
              </a:rPr>
              <a:t>Body language</a:t>
            </a:r>
          </a:p>
        </p:txBody>
      </p:sp>
      <p:sp>
        <p:nvSpPr>
          <p:cNvPr id="28708" name="Rectangle 35"/>
          <p:cNvSpPr>
            <a:spLocks noChangeArrowheads="1"/>
          </p:cNvSpPr>
          <p:nvPr/>
        </p:nvSpPr>
        <p:spPr bwMode="auto">
          <a:xfrm>
            <a:off x="5795368" y="4120976"/>
            <a:ext cx="3164458" cy="54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>
              <a:lnSpc>
                <a:spcPct val="103000"/>
              </a:lnSpc>
              <a:tabLst>
                <a:tab pos="90410" algn="l"/>
                <a:tab pos="1005671" algn="l"/>
                <a:tab pos="1919815" algn="l"/>
                <a:tab pos="2833959" algn="l"/>
              </a:tabLst>
            </a:pPr>
            <a:r>
              <a:rPr lang="en-US" sz="3500" dirty="0">
                <a:latin typeface="L Frutiger Light" pitchFamily="1" charset="0"/>
                <a:ea typeface="L Frutiger Light" pitchFamily="1" charset="0"/>
                <a:cs typeface="L Frutiger Light" pitchFamily="1" charset="0"/>
                <a:sym typeface="L Frutiger Light" pitchFamily="1" charset="0"/>
              </a:rPr>
              <a:t>Use of </a:t>
            </a:r>
            <a:br>
              <a:rPr lang="en-US" sz="3500" dirty="0">
                <a:latin typeface="L Frutiger Light" pitchFamily="1" charset="0"/>
                <a:ea typeface="L Frutiger Light" pitchFamily="1" charset="0"/>
                <a:cs typeface="L Frutiger Light" pitchFamily="1" charset="0"/>
                <a:sym typeface="L Frutiger Light" pitchFamily="1" charset="0"/>
              </a:rPr>
            </a:br>
            <a:r>
              <a:rPr lang="en-US" sz="3500" dirty="0">
                <a:latin typeface="L Frutiger Light" pitchFamily="1" charset="0"/>
                <a:ea typeface="L Frutiger Light" pitchFamily="1" charset="0"/>
                <a:cs typeface="L Frutiger Light" pitchFamily="1" charset="0"/>
                <a:sym typeface="L Frutiger Light" pitchFamily="1" charset="0"/>
              </a:rPr>
              <a:t>room space</a:t>
            </a:r>
          </a:p>
        </p:txBody>
      </p:sp>
      <p:sp>
        <p:nvSpPr>
          <p:cNvPr id="28709" name="Rectangle 36"/>
          <p:cNvSpPr>
            <a:spLocks noChangeArrowheads="1"/>
          </p:cNvSpPr>
          <p:nvPr/>
        </p:nvSpPr>
        <p:spPr bwMode="auto">
          <a:xfrm>
            <a:off x="6804422" y="1129530"/>
            <a:ext cx="2064990" cy="54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>
              <a:lnSpc>
                <a:spcPct val="103000"/>
              </a:lnSpc>
              <a:tabLst>
                <a:tab pos="90410" algn="l"/>
                <a:tab pos="1005671" algn="l"/>
              </a:tabLst>
            </a:pPr>
            <a:r>
              <a:rPr lang="en-US" sz="3500" dirty="0">
                <a:latin typeface="L Frutiger Light" pitchFamily="1" charset="0"/>
                <a:ea typeface="L Frutiger Light" pitchFamily="1" charset="0"/>
                <a:cs typeface="L Frutiger Light" pitchFamily="1" charset="0"/>
                <a:sym typeface="L Frutiger Light" pitchFamily="1" charset="0"/>
              </a:rPr>
              <a:t>Eye 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86800" cy="1371600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Eye contact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1446609"/>
            <a:ext cx="7916862" cy="4652367"/>
          </a:xfrm>
          <a:noFill/>
          <a:ln w="38100">
            <a:solidFill>
              <a:srgbClr val="FF0033"/>
            </a:solidFill>
          </a:ln>
        </p:spPr>
        <p:txBody>
          <a:bodyPr/>
          <a:lstStyle/>
          <a:p>
            <a:pPr marL="472141" indent="-412983" eaLnBrk="1" hangingPunct="1">
              <a:lnSpc>
                <a:spcPct val="99000"/>
              </a:lnSpc>
              <a:spcBef>
                <a:spcPct val="0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endParaRPr lang="en-US" sz="2400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sz="2700" dirty="0" smtClean="0">
                <a:latin typeface="Arial Rounded MT Bold" pitchFamily="1" charset="0"/>
              </a:rPr>
              <a:t>Precise </a:t>
            </a:r>
            <a:br>
              <a:rPr lang="en-US" sz="2700" dirty="0" smtClean="0">
                <a:latin typeface="Arial Rounded MT Bold" pitchFamily="1" charset="0"/>
              </a:rPr>
            </a:br>
            <a:r>
              <a:rPr lang="en-US" sz="2400" dirty="0" smtClean="0">
                <a:latin typeface="Arial Rounded MT Bold" pitchFamily="1" charset="0"/>
              </a:rPr>
              <a:t>(Eye CONTACT)</a:t>
            </a:r>
            <a:br>
              <a:rPr lang="en-US" sz="2400" dirty="0" smtClean="0">
                <a:latin typeface="Arial Rounded MT Bold" pitchFamily="1" charset="0"/>
              </a:rPr>
            </a:br>
            <a:endParaRPr lang="en-US" sz="2400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sz="2700" dirty="0" smtClean="0">
                <a:latin typeface="Arial Rounded MT Bold" pitchFamily="1" charset="0"/>
              </a:rPr>
              <a:t>Look at one person after the other </a:t>
            </a:r>
            <a:br>
              <a:rPr lang="en-US" sz="2700" dirty="0" smtClean="0">
                <a:latin typeface="Arial Rounded MT Bold" pitchFamily="1" charset="0"/>
              </a:rPr>
            </a:br>
            <a:r>
              <a:rPr lang="en-US" sz="2400" dirty="0" smtClean="0">
                <a:latin typeface="Arial Rounded MT Bold" pitchFamily="1" charset="0"/>
              </a:rPr>
              <a:t>(e.g. 1P./phrase)</a:t>
            </a:r>
            <a:br>
              <a:rPr lang="en-US" sz="2400" dirty="0" smtClean="0">
                <a:latin typeface="Arial Rounded MT Bold" pitchFamily="1" charset="0"/>
              </a:rPr>
            </a:br>
            <a:endParaRPr lang="en-US" sz="2400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sz="2700" dirty="0" smtClean="0">
                <a:latin typeface="Arial Rounded MT Bold" pitchFamily="1" charset="0"/>
              </a:rPr>
              <a:t>Scanning the lecture hall </a:t>
            </a:r>
            <a:r>
              <a:rPr lang="en-US" sz="2400" dirty="0" smtClean="0">
                <a:latin typeface="Arial Rounded MT Bold" pitchFamily="1" charset="0"/>
              </a:rPr>
              <a:t>(systematic, triangulation…)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610" y="5259586"/>
            <a:ext cx="735583" cy="8371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586" y="138410"/>
            <a:ext cx="7768828" cy="839391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Voice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1446609"/>
            <a:ext cx="7340798" cy="4652367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marL="321457" indent="-262301" eaLnBrk="1" hangingPunct="1">
              <a:lnSpc>
                <a:spcPct val="99000"/>
              </a:lnSpc>
              <a:spcBef>
                <a:spcPct val="0"/>
              </a:spcBef>
              <a:tabLst>
                <a:tab pos="141754" algn="l"/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endParaRPr lang="en-US" sz="2700" dirty="0" smtClean="0">
              <a:latin typeface="Arial Rounded MT Bold" pitchFamily="1" charset="0"/>
            </a:endParaRPr>
          </a:p>
          <a:p>
            <a:pPr marL="450850" indent="-392113" eaLnBrk="1" hangingPunct="1">
              <a:lnSpc>
                <a:spcPct val="104000"/>
              </a:lnSpc>
              <a:spcBef>
                <a:spcPts val="492"/>
              </a:spcBef>
              <a:tabLst>
                <a:tab pos="141288" algn="l"/>
                <a:tab pos="723900" algn="l"/>
                <a:tab pos="1144588" algn="l"/>
                <a:tab pos="2058988" algn="l"/>
                <a:tab pos="2973388" algn="l"/>
                <a:tab pos="3886200" algn="l"/>
              </a:tabLst>
            </a:pPr>
            <a:r>
              <a:rPr lang="en-US" sz="2700" dirty="0" smtClean="0">
                <a:latin typeface="Arial Rounded MT Bold" pitchFamily="1" charset="0"/>
              </a:rPr>
              <a:t>As loud as needed</a:t>
            </a:r>
          </a:p>
          <a:p>
            <a:pPr marL="450850" indent="-392113" eaLnBrk="1" hangingPunct="1">
              <a:lnSpc>
                <a:spcPct val="104000"/>
              </a:lnSpc>
              <a:spcBef>
                <a:spcPts val="492"/>
              </a:spcBef>
              <a:tabLst>
                <a:tab pos="141288" algn="l"/>
                <a:tab pos="723900" algn="l"/>
                <a:tab pos="1144588" algn="l"/>
                <a:tab pos="2058988" algn="l"/>
                <a:tab pos="2973388" algn="l"/>
                <a:tab pos="3886200" algn="l"/>
              </a:tabLst>
            </a:pPr>
            <a:r>
              <a:rPr lang="en-US" sz="2700" dirty="0" smtClean="0">
                <a:latin typeface="Arial Rounded MT Bold" pitchFamily="1" charset="0"/>
              </a:rPr>
              <a:t>Clear</a:t>
            </a:r>
          </a:p>
          <a:p>
            <a:pPr marL="450850" indent="-392113" eaLnBrk="1" hangingPunct="1">
              <a:lnSpc>
                <a:spcPct val="104000"/>
              </a:lnSpc>
              <a:spcBef>
                <a:spcPts val="492"/>
              </a:spcBef>
              <a:tabLst>
                <a:tab pos="141288" algn="l"/>
                <a:tab pos="723900" algn="l"/>
                <a:tab pos="1144588" algn="l"/>
                <a:tab pos="2058988" algn="l"/>
                <a:tab pos="2973388" algn="l"/>
                <a:tab pos="3886200" algn="l"/>
              </a:tabLst>
            </a:pPr>
            <a:r>
              <a:rPr lang="en-US" sz="2700" dirty="0" smtClean="0">
                <a:latin typeface="Arial Rounded MT Bold" pitchFamily="1" charset="0"/>
              </a:rPr>
              <a:t>Modulated </a:t>
            </a:r>
            <a:r>
              <a:rPr lang="en-US" sz="2400" dirty="0" smtClean="0">
                <a:latin typeface="Arial Rounded MT Bold" pitchFamily="1" charset="0"/>
              </a:rPr>
              <a:t>(affirmative, …, convincing, doubting,)</a:t>
            </a:r>
          </a:p>
          <a:p>
            <a:pPr marL="450850" indent="-392113" eaLnBrk="1" hangingPunct="1">
              <a:lnSpc>
                <a:spcPct val="104000"/>
              </a:lnSpc>
              <a:spcBef>
                <a:spcPts val="492"/>
              </a:spcBef>
              <a:tabLst>
                <a:tab pos="141288" algn="l"/>
                <a:tab pos="723900" algn="l"/>
                <a:tab pos="1144588" algn="l"/>
                <a:tab pos="2058988" algn="l"/>
                <a:tab pos="2973388" algn="l"/>
                <a:tab pos="3886200" algn="l"/>
              </a:tabLst>
            </a:pPr>
            <a:r>
              <a:rPr lang="en-US" sz="2700" dirty="0" smtClean="0">
                <a:latin typeface="Arial Rounded MT Bold" pitchFamily="1" charset="0"/>
              </a:rPr>
              <a:t>Adapted speed </a:t>
            </a:r>
          </a:p>
          <a:p>
            <a:pPr marL="450850" indent="-392113" eaLnBrk="1" hangingPunct="1">
              <a:lnSpc>
                <a:spcPct val="104000"/>
              </a:lnSpc>
              <a:spcBef>
                <a:spcPts val="492"/>
              </a:spcBef>
              <a:tabLst>
                <a:tab pos="141288" algn="l"/>
                <a:tab pos="723900" algn="l"/>
                <a:tab pos="1144588" algn="l"/>
                <a:tab pos="2058988" algn="l"/>
                <a:tab pos="2973388" algn="l"/>
                <a:tab pos="3886200" algn="l"/>
              </a:tabLst>
            </a:pPr>
            <a:r>
              <a:rPr lang="en-US" sz="2700" dirty="0" smtClean="0">
                <a:latin typeface="Arial Rounded MT Bold" pitchFamily="1" charset="0"/>
              </a:rPr>
              <a:t>Pauses - punctuation</a:t>
            </a:r>
            <a:endParaRPr lang="en-US" sz="2400" dirty="0" smtClean="0">
              <a:latin typeface="Arial Rounded MT Bold" pitchFamily="1" charset="0"/>
            </a:endParaRPr>
          </a:p>
          <a:p>
            <a:pPr marL="450850" indent="-392113" eaLnBrk="1" hangingPunct="1">
              <a:lnSpc>
                <a:spcPct val="104000"/>
              </a:lnSpc>
              <a:spcBef>
                <a:spcPts val="492"/>
              </a:spcBef>
              <a:tabLst>
                <a:tab pos="141288" algn="l"/>
                <a:tab pos="723900" algn="l"/>
                <a:tab pos="1144588" algn="l"/>
                <a:tab pos="2058988" algn="l"/>
                <a:tab pos="2973388" algn="l"/>
                <a:tab pos="3886200" algn="l"/>
              </a:tabLst>
            </a:pPr>
            <a:r>
              <a:rPr lang="en-US" sz="2700" dirty="0" smtClean="0">
                <a:latin typeface="Arial Rounded MT Bold" pitchFamily="1" charset="0"/>
              </a:rPr>
              <a:t>Speak freely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801" y="5259586"/>
            <a:ext cx="634008" cy="8371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610" y="5259586"/>
            <a:ext cx="735583" cy="8371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86800" cy="1371600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Body language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1446609"/>
            <a:ext cx="7700838" cy="4652367"/>
          </a:xfrm>
          <a:noFill/>
          <a:ln w="38100">
            <a:solidFill>
              <a:srgbClr val="FF0033"/>
            </a:solidFill>
          </a:ln>
        </p:spPr>
        <p:txBody>
          <a:bodyPr/>
          <a:lstStyle/>
          <a:p>
            <a:pPr marL="472141" indent="-412983" eaLnBrk="1" hangingPunct="1">
              <a:lnSpc>
                <a:spcPct val="99000"/>
              </a:lnSpc>
              <a:spcBef>
                <a:spcPct val="0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endParaRPr lang="en-US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dirty="0" smtClean="0">
                <a:latin typeface="Arial Rounded MT Bold" pitchFamily="1" charset="0"/>
              </a:rPr>
              <a:t>Relaxed</a:t>
            </a:r>
            <a:br>
              <a:rPr lang="en-US" dirty="0" smtClean="0">
                <a:latin typeface="Arial Rounded MT Bold" pitchFamily="1" charset="0"/>
              </a:rPr>
            </a:br>
            <a:endParaRPr lang="en-US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dirty="0" smtClean="0">
                <a:latin typeface="Arial Rounded MT Bold" pitchFamily="1" charset="0"/>
              </a:rPr>
              <a:t>Generous</a:t>
            </a:r>
            <a:br>
              <a:rPr lang="en-US" dirty="0" smtClean="0">
                <a:latin typeface="Arial Rounded MT Bold" pitchFamily="1" charset="0"/>
              </a:rPr>
            </a:br>
            <a:endParaRPr lang="en-US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dirty="0" smtClean="0">
                <a:latin typeface="Arial Rounded MT Bold" pitchFamily="1" charset="0"/>
              </a:rPr>
              <a:t>Standing</a:t>
            </a:r>
            <a:br>
              <a:rPr lang="en-US" dirty="0" smtClean="0">
                <a:latin typeface="Arial Rounded MT Bold" pitchFamily="1" charset="0"/>
              </a:rPr>
            </a:br>
            <a:endParaRPr lang="en-US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dirty="0" smtClean="0">
                <a:latin typeface="Arial Rounded MT Bold" pitchFamily="1" charset="0"/>
              </a:rPr>
              <a:t>Congruent with content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86800" cy="1371600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Use of room-space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1446609"/>
            <a:ext cx="7268790" cy="4652367"/>
          </a:xfrm>
          <a:noFill/>
          <a:ln w="38100">
            <a:solidFill>
              <a:srgbClr val="FF0033"/>
            </a:solidFill>
          </a:ln>
        </p:spPr>
        <p:txBody>
          <a:bodyPr/>
          <a:lstStyle/>
          <a:p>
            <a:pPr marL="472141" indent="-412983" eaLnBrk="1" hangingPunct="1">
              <a:lnSpc>
                <a:spcPct val="99000"/>
              </a:lnSpc>
              <a:spcBef>
                <a:spcPct val="0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endParaRPr lang="en-US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dirty="0" smtClean="0">
                <a:latin typeface="Arial Rounded MT Bold" pitchFamily="1" charset="0"/>
              </a:rPr>
              <a:t>Calm and stable</a:t>
            </a:r>
            <a:br>
              <a:rPr lang="en-US" dirty="0" smtClean="0">
                <a:latin typeface="Arial Rounded MT Bold" pitchFamily="1" charset="0"/>
              </a:rPr>
            </a:br>
            <a:endParaRPr lang="en-US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dirty="0" smtClean="0">
                <a:latin typeface="Arial Rounded MT Bold" pitchFamily="1" charset="0"/>
              </a:rPr>
              <a:t>Use all that is available </a:t>
            </a:r>
            <a:br>
              <a:rPr lang="en-US" dirty="0" smtClean="0">
                <a:latin typeface="Arial Rounded MT Bold" pitchFamily="1" charset="0"/>
              </a:rPr>
            </a:br>
            <a:endParaRPr lang="en-US" dirty="0" smtClean="0">
              <a:latin typeface="Arial Rounded MT Bold" pitchFamily="1" charset="0"/>
            </a:endParaRPr>
          </a:p>
          <a:p>
            <a:pPr marL="472141" indent="-412983" eaLnBrk="1" hangingPunct="1">
              <a:lnSpc>
                <a:spcPct val="104000"/>
              </a:lnSpc>
              <a:spcBef>
                <a:spcPts val="492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</a:tabLst>
            </a:pPr>
            <a:r>
              <a:rPr lang="en-US" dirty="0" smtClean="0">
                <a:latin typeface="Arial Rounded MT Bold" pitchFamily="1" charset="0"/>
              </a:rPr>
              <a:t>Strategic places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95" y="5259586"/>
            <a:ext cx="634008" cy="8371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610" y="5259586"/>
            <a:ext cx="735583" cy="8371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86800" cy="1371600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A good choreography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0187" y="1223367"/>
            <a:ext cx="6956227" cy="2741414"/>
          </a:xfrm>
        </p:spPr>
        <p:txBody>
          <a:bodyPr/>
          <a:lstStyle/>
          <a:p>
            <a:pPr marL="472141" indent="-412983" eaLnBrk="1" hangingPunct="1">
              <a:lnSpc>
                <a:spcPct val="99000"/>
              </a:lnSpc>
              <a:spcBef>
                <a:spcPct val="0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dirty="0" smtClean="0"/>
              <a:t>45-60 minutes</a:t>
            </a:r>
          </a:p>
          <a:p>
            <a:pPr marL="472141" indent="-412983" eaLnBrk="1" hangingPunct="1">
              <a:lnSpc>
                <a:spcPct val="96000"/>
              </a:lnSpc>
              <a:spcBef>
                <a:spcPts val="844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dirty="0" smtClean="0"/>
              <a:t>3–5 chunks </a:t>
            </a:r>
            <a:br>
              <a:rPr lang="en-US" dirty="0" smtClean="0"/>
            </a:br>
            <a:r>
              <a:rPr lang="en-US" sz="2700" dirty="0" smtClean="0"/>
              <a:t>( 3–5 „take-home message“)</a:t>
            </a:r>
          </a:p>
          <a:p>
            <a:pPr marL="472141" indent="-412983" eaLnBrk="1" hangingPunct="1">
              <a:lnSpc>
                <a:spcPct val="96000"/>
              </a:lnSpc>
              <a:spcBef>
                <a:spcPts val="844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dirty="0" smtClean="0"/>
              <a:t>Every 15 minutes </a:t>
            </a:r>
            <a:br>
              <a:rPr lang="en-US" dirty="0" smtClean="0"/>
            </a:br>
            <a:r>
              <a:rPr lang="en-US" dirty="0" smtClean="0"/>
              <a:t>Change your rhythm / make a break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5616" y="4509120"/>
            <a:ext cx="6938367" cy="1688828"/>
            <a:chOff x="952" y="3608"/>
            <a:chExt cx="6216" cy="1513"/>
          </a:xfrm>
        </p:grpSpPr>
        <p:sp>
          <p:nvSpPr>
            <p:cNvPr id="36876" name="Rectangle 4"/>
            <p:cNvSpPr>
              <a:spLocks noChangeArrowheads="1"/>
            </p:cNvSpPr>
            <p:nvPr/>
          </p:nvSpPr>
          <p:spPr bwMode="auto">
            <a:xfrm>
              <a:off x="1352" y="3608"/>
              <a:ext cx="5054" cy="1349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>
              <a:off x="952" y="4977"/>
              <a:ext cx="6216" cy="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36878" name="Line 6"/>
            <p:cNvSpPr>
              <a:spLocks noChangeShapeType="1"/>
            </p:cNvSpPr>
            <p:nvPr/>
          </p:nvSpPr>
          <p:spPr bwMode="auto">
            <a:xfrm>
              <a:off x="1359" y="4848"/>
              <a:ext cx="1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6879" name="Line 7"/>
            <p:cNvSpPr>
              <a:spLocks noChangeShapeType="1"/>
            </p:cNvSpPr>
            <p:nvPr/>
          </p:nvSpPr>
          <p:spPr bwMode="auto">
            <a:xfrm>
              <a:off x="6411" y="4848"/>
              <a:ext cx="9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47664" y="4509120"/>
            <a:ext cx="5563195" cy="1366242"/>
            <a:chOff x="1368" y="3688"/>
            <a:chExt cx="4984" cy="1224"/>
          </a:xfrm>
        </p:grpSpPr>
        <p:sp>
          <p:nvSpPr>
            <p:cNvPr id="69641" name="AutoShape 9"/>
            <p:cNvSpPr>
              <a:spLocks noChangeArrowheads="1"/>
            </p:cNvSpPr>
            <p:nvPr/>
          </p:nvSpPr>
          <p:spPr bwMode="auto">
            <a:xfrm>
              <a:off x="1368" y="4024"/>
              <a:ext cx="616" cy="6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  <a:moveTo>
                    <a:pt x="16200" y="0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69642" name="AutoShape 10"/>
            <p:cNvSpPr>
              <a:spLocks noChangeArrowheads="1"/>
            </p:cNvSpPr>
            <p:nvPr/>
          </p:nvSpPr>
          <p:spPr bwMode="auto">
            <a:xfrm>
              <a:off x="1976" y="3688"/>
              <a:ext cx="1504" cy="6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  <a:moveTo>
                    <a:pt x="16200" y="0"/>
                  </a:move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69643" name="AutoShape 11"/>
            <p:cNvSpPr>
              <a:spLocks noChangeArrowheads="1"/>
            </p:cNvSpPr>
            <p:nvPr/>
          </p:nvSpPr>
          <p:spPr bwMode="auto">
            <a:xfrm>
              <a:off x="3888" y="3960"/>
              <a:ext cx="1296" cy="9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  <a:moveTo>
                    <a:pt x="16200" y="0"/>
                  </a:move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69644" name="Rectangle 12"/>
            <p:cNvSpPr>
              <a:spLocks noChangeArrowheads="1"/>
            </p:cNvSpPr>
            <p:nvPr/>
          </p:nvSpPr>
          <p:spPr bwMode="auto">
            <a:xfrm>
              <a:off x="3480" y="3752"/>
              <a:ext cx="408" cy="952"/>
            </a:xfrm>
            <a:prstGeom prst="rect">
              <a:avLst/>
            </a:prstGeom>
            <a:solidFill>
              <a:srgbClr val="FF3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5192" y="3752"/>
              <a:ext cx="680" cy="952"/>
            </a:xfrm>
            <a:prstGeom prst="rect">
              <a:avLst/>
            </a:prstGeom>
            <a:solidFill>
              <a:srgbClr val="FF91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69646" name="AutoShape 14"/>
            <p:cNvSpPr>
              <a:spLocks noChangeArrowheads="1"/>
            </p:cNvSpPr>
            <p:nvPr/>
          </p:nvSpPr>
          <p:spPr bwMode="auto">
            <a:xfrm rot="10800000">
              <a:off x="5872" y="4024"/>
              <a:ext cx="480" cy="6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  <a:moveTo>
                    <a:pt x="16200" y="0"/>
                  </a:moveTo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CONTENT OF THE LECTURE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26833" indent="-467676" eaLnBrk="1" hangingPunct="1">
              <a:spcBef>
                <a:spcPct val="0"/>
              </a:spcBef>
              <a:buFont typeface="ヒラギノ角ゴ Pro W3" pitchFamily="1" charset="-128"/>
              <a:buChar char="⇒"/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sz="3500" dirty="0" smtClean="0"/>
              <a:t> Reduce content</a:t>
            </a:r>
          </a:p>
          <a:p>
            <a:pPr marL="526833" indent="-467676" eaLnBrk="1" hangingPunct="1">
              <a:buFont typeface="ヒラギノ角ゴ Pro W3" pitchFamily="1" charset="-128"/>
              <a:buChar char="⇒"/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sz="3500" dirty="0" smtClean="0"/>
              <a:t> Set priorities </a:t>
            </a:r>
            <a:r>
              <a:rPr lang="en-US" sz="2400" dirty="0" smtClean="0"/>
              <a:t> </a:t>
            </a:r>
          </a:p>
          <a:p>
            <a:pPr marL="526833" indent="-467676" eaLnBrk="1" hangingPunct="1">
              <a:buFont typeface="ヒラギノ角ゴ Pro W3" pitchFamily="1" charset="-128"/>
              <a:buChar char="⇒"/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sz="3500" dirty="0" smtClean="0"/>
              <a:t> Exemplify</a:t>
            </a:r>
          </a:p>
          <a:p>
            <a:pPr marL="526833" indent="-467676" eaLnBrk="1" hangingPunct="1">
              <a:buFont typeface="ヒラギノ角ゴ Pro W3" pitchFamily="1" charset="-128"/>
              <a:buChar char="⇒"/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sz="3500" dirty="0" smtClean="0"/>
              <a:t> K.I.S.S. </a:t>
            </a:r>
            <a:r>
              <a:rPr lang="en-US" sz="2400" dirty="0" smtClean="0"/>
              <a:t>(keep it simple and smart)</a:t>
            </a:r>
          </a:p>
          <a:p>
            <a:pPr marL="526833" indent="-467676" eaLnBrk="1" hangingPunct="1">
              <a:buFont typeface="ヒラギノ角ゴ Pro W3" pitchFamily="1" charset="-128"/>
              <a:buChar char="⇒"/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endParaRPr lang="en-US" sz="3500" dirty="0" smtClean="0"/>
          </a:p>
          <a:p>
            <a:pPr marL="526833" indent="-467676" eaLnBrk="1" hangingPunct="1">
              <a:buFont typeface="ヒラギノ角ゴ Pro W3" pitchFamily="1" charset="-128"/>
              <a:buChar char="⇒"/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sz="3500" dirty="0" smtClean="0"/>
              <a:t>At the end your students should want more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68828" cy="3187898"/>
          </a:xfrm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3500" dirty="0" smtClean="0"/>
              <a:t>Interactivity </a:t>
            </a:r>
            <a:r>
              <a:rPr lang="en-GB" sz="2400" dirty="0" smtClean="0"/>
              <a:t>(if and where possible)</a:t>
            </a:r>
            <a:r>
              <a:rPr lang="en-GB" sz="3500" dirty="0" smtClean="0"/>
              <a:t> </a:t>
            </a:r>
            <a:br>
              <a:rPr lang="en-GB" sz="3500" dirty="0" smtClean="0"/>
            </a:br>
            <a:endParaRPr lang="en-GB" sz="3500" dirty="0" smtClean="0"/>
          </a:p>
          <a:p>
            <a:pPr eaLnBrk="1" hangingPunct="1">
              <a:spcBef>
                <a:spcPct val="0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3500" dirty="0" smtClean="0"/>
              <a:t>3-5 “take-home” Messages</a:t>
            </a:r>
            <a:br>
              <a:rPr lang="en-GB" sz="3500" dirty="0" smtClean="0"/>
            </a:br>
            <a:endParaRPr lang="en-GB" sz="2400" dirty="0" smtClean="0"/>
          </a:p>
          <a:p>
            <a:pPr eaLnBrk="1" hangingPunct="1"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3500" dirty="0" smtClean="0"/>
              <a:t>Change your rhythm </a:t>
            </a:r>
            <a:r>
              <a:rPr lang="en-GB" sz="2400" dirty="0" smtClean="0"/>
              <a:t>(15’)</a:t>
            </a:r>
            <a:br>
              <a:rPr lang="en-GB" sz="2400" dirty="0" smtClean="0"/>
            </a:br>
            <a:endParaRPr lang="en-GB" sz="2400" dirty="0" smtClean="0"/>
          </a:p>
          <a:p>
            <a:pPr eaLnBrk="1" hangingPunct="1"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3500" dirty="0" smtClean="0"/>
              <a:t>Clarity </a:t>
            </a:r>
            <a:r>
              <a:rPr lang="en-GB" sz="2400" dirty="0" smtClean="0"/>
              <a:t>(Structure &amp; Presentation)</a:t>
            </a:r>
            <a:br>
              <a:rPr lang="en-GB" sz="2400" dirty="0" smtClean="0"/>
            </a:br>
            <a:endParaRPr lang="en-GB" sz="2400" dirty="0" smtClean="0"/>
          </a:p>
          <a:p>
            <a:pPr eaLnBrk="1" hangingPunct="1"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3500" dirty="0" smtClean="0"/>
              <a:t>Your attitude matters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86800" cy="1371600"/>
          </a:xfrm>
        </p:spPr>
        <p:txBody>
          <a:bodyPr/>
          <a:lstStyle/>
          <a:p>
            <a:pPr eaLnBrk="1" hangingPunct="1"/>
            <a:r>
              <a:rPr lang="en-GB" sz="5400" dirty="0" smtClean="0"/>
              <a:t>HINTS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800" dirty="0" smtClean="0"/>
              <a:t>OBJECTIVES</a:t>
            </a:r>
            <a:endParaRPr lang="fr-CH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H" dirty="0" err="1" smtClean="0"/>
              <a:t>Identify</a:t>
            </a:r>
            <a:r>
              <a:rPr lang="fr-CH" dirty="0" smtClean="0"/>
              <a:t> how </a:t>
            </a:r>
            <a:r>
              <a:rPr lang="fr-CH" dirty="0" err="1" smtClean="0"/>
              <a:t>teaching</a:t>
            </a:r>
            <a:r>
              <a:rPr lang="fr-CH" dirty="0" smtClean="0"/>
              <a:t> styles impact on </a:t>
            </a:r>
            <a:r>
              <a:rPr lang="fr-CH" dirty="0" err="1" smtClean="0"/>
              <a:t>learning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pPr marL="514350" indent="-514350">
              <a:buFont typeface="+mj-lt"/>
              <a:buAutoNum type="arabicPeriod"/>
            </a:pPr>
            <a:r>
              <a:rPr lang="fr-CH" dirty="0" smtClean="0"/>
              <a:t>Select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tools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enhance</a:t>
            </a:r>
            <a:r>
              <a:rPr lang="fr-CH" dirty="0" smtClean="0"/>
              <a:t> </a:t>
            </a:r>
            <a:r>
              <a:rPr lang="fr-CH" dirty="0" err="1" smtClean="0"/>
              <a:t>interactivity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pPr marL="514350" indent="-514350">
              <a:buFont typeface="+mj-lt"/>
              <a:buAutoNum type="arabicPeriod"/>
            </a:pPr>
            <a:r>
              <a:rPr lang="fr-CH" dirty="0" err="1" smtClean="0"/>
              <a:t>Integrate</a:t>
            </a:r>
            <a:r>
              <a:rPr lang="fr-CH" dirty="0" smtClean="0"/>
              <a:t> effectives </a:t>
            </a:r>
            <a:r>
              <a:rPr lang="fr-CH" dirty="0" err="1" smtClean="0"/>
              <a:t>slides</a:t>
            </a:r>
            <a:r>
              <a:rPr lang="fr-CH" dirty="0" smtClean="0"/>
              <a:t> &amp; illustrations in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presentation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pPr marL="514350" indent="-514350">
              <a:buFont typeface="+mj-lt"/>
              <a:buAutoNum type="arabicPeriod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92A95-3AB9-457A-95F5-80E33772162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GB" dirty="0" smtClean="0"/>
              <a:t>A  lecture MAY BE  ...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4373" indent="-415216" eaLnBrk="1" hangingPunct="1">
              <a:spcBef>
                <a:spcPct val="0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4000" dirty="0" smtClean="0"/>
              <a:t>Volatile</a:t>
            </a:r>
            <a:br>
              <a:rPr lang="en-GB" sz="4000" dirty="0" smtClean="0"/>
            </a:br>
            <a:endParaRPr lang="en-GB" sz="4000" dirty="0" smtClean="0"/>
          </a:p>
          <a:p>
            <a:pPr marL="474373" indent="-415216" eaLnBrk="1" hangingPunct="1">
              <a:lnSpc>
                <a:spcPct val="102000"/>
              </a:lnSpc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4000" dirty="0" smtClean="0"/>
              <a:t>Asymmetric </a:t>
            </a:r>
          </a:p>
          <a:p>
            <a:pPr marL="870614" lvl="1" indent="-354942" eaLnBrk="1" hangingPunct="1">
              <a:lnSpc>
                <a:spcPct val="102000"/>
              </a:lnSpc>
              <a:spcBef>
                <a:spcPts val="773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2800" dirty="0" smtClean="0"/>
              <a:t>Choice of content</a:t>
            </a:r>
          </a:p>
          <a:p>
            <a:pPr marL="870614" lvl="1" indent="-354942" eaLnBrk="1" hangingPunct="1">
              <a:lnSpc>
                <a:spcPct val="103000"/>
              </a:lnSpc>
              <a:spcBef>
                <a:spcPts val="633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2800" dirty="0" smtClean="0"/>
              <a:t>Activity</a:t>
            </a:r>
            <a:br>
              <a:rPr lang="en-GB" sz="2800" dirty="0" smtClean="0"/>
            </a:br>
            <a:endParaRPr lang="en-GB" sz="2800" dirty="0" smtClean="0"/>
          </a:p>
          <a:p>
            <a:pPr marL="474373" indent="-415216" eaLnBrk="1" hangingPunct="1">
              <a:lnSpc>
                <a:spcPct val="102000"/>
              </a:lnSpc>
              <a:spcBef>
                <a:spcPts val="633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4000" dirty="0" smtClean="0"/>
              <a:t>Can be </a:t>
            </a:r>
            <a:r>
              <a:rPr lang="en-GB" sz="4000" dirty="0" err="1" smtClean="0"/>
              <a:t>Boooooring</a:t>
            </a:r>
            <a:r>
              <a:rPr lang="en-GB" sz="4000" dirty="0" smtClean="0"/>
              <a:t>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3" name="Picture 33"/>
          <p:cNvPicPr>
            <a:picLocks noChangeAspect="1"/>
          </p:cNvPicPr>
          <p:nvPr/>
        </p:nvPicPr>
        <p:blipFill>
          <a:blip r:embed="rId3" cstate="print"/>
          <a:srcRect r="3328" b="6100"/>
          <a:stretch>
            <a:fillRect/>
          </a:stretch>
        </p:blipFill>
        <p:spPr bwMode="auto">
          <a:xfrm>
            <a:off x="569268" y="4521771"/>
            <a:ext cx="2755925" cy="233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687586" y="332656"/>
            <a:ext cx="8456414" cy="839391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  <a:tab pos="8319940" algn="l"/>
              </a:tabLst>
            </a:pPr>
            <a:r>
              <a:rPr lang="en-GB" sz="4000" dirty="0" smtClean="0"/>
              <a:t>Remembering information ...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64594" y="1598414"/>
            <a:ext cx="3674566" cy="3437930"/>
            <a:chOff x="2208" y="1432"/>
            <a:chExt cx="3292" cy="3080"/>
          </a:xfrm>
        </p:grpSpPr>
        <p:sp>
          <p:nvSpPr>
            <p:cNvPr id="16416" name="AutoShape 3"/>
            <p:cNvSpPr>
              <a:spLocks noChangeArrowheads="1"/>
            </p:cNvSpPr>
            <p:nvPr/>
          </p:nvSpPr>
          <p:spPr bwMode="auto">
            <a:xfrm>
              <a:off x="2208" y="1432"/>
              <a:ext cx="3292" cy="3080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  <a:gd name="T6" fmla="*/ 108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FFEBF9"/>
                </a:gs>
                <a:gs pos="100000">
                  <a:srgbClr val="5D9E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6417" name="Rectangle 4"/>
            <p:cNvSpPr>
              <a:spLocks noChangeArrowheads="1"/>
            </p:cNvSpPr>
            <p:nvPr/>
          </p:nvSpPr>
          <p:spPr bwMode="auto">
            <a:xfrm>
              <a:off x="2992" y="2968"/>
              <a:ext cx="8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844231" y="2456781"/>
            <a:ext cx="347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609827" y="2885406"/>
            <a:ext cx="37047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392166" y="3316263"/>
            <a:ext cx="3922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930054" y="4174629"/>
            <a:ext cx="43844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688953" y="4604370"/>
            <a:ext cx="4625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156645" y="3734842"/>
            <a:ext cx="41578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690568" y="2134195"/>
            <a:ext cx="598289" cy="6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r>
              <a:rPr lang="en-GB" sz="2000" dirty="0">
                <a:latin typeface="Arial" charset="0"/>
                <a:cs typeface="Arial" charset="0"/>
                <a:sym typeface="Arial" charset="0"/>
              </a:rPr>
              <a:t>5%</a:t>
            </a:r>
          </a:p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endParaRPr lang="en-GB" sz="20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547693" y="2562820"/>
            <a:ext cx="741164" cy="6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r>
              <a:rPr lang="en-GB" sz="2000" dirty="0">
                <a:latin typeface="Arial" charset="0"/>
                <a:cs typeface="Arial" charset="0"/>
                <a:sym typeface="Arial" charset="0"/>
              </a:rPr>
              <a:t>10%</a:t>
            </a:r>
          </a:p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endParaRPr lang="en-GB" sz="20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547693" y="3000375"/>
            <a:ext cx="741164" cy="6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r>
              <a:rPr lang="en-GB" sz="2000" dirty="0">
                <a:latin typeface="Arial" charset="0"/>
                <a:cs typeface="Arial" charset="0"/>
                <a:sym typeface="Arial" charset="0"/>
              </a:rPr>
              <a:t>20%</a:t>
            </a:r>
          </a:p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endParaRPr lang="en-GB" sz="20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547693" y="3429000"/>
            <a:ext cx="741164" cy="6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r>
              <a:rPr lang="en-GB" sz="2000" dirty="0">
                <a:latin typeface="Arial" charset="0"/>
                <a:cs typeface="Arial" charset="0"/>
                <a:sym typeface="Arial" charset="0"/>
              </a:rPr>
              <a:t>30%</a:t>
            </a:r>
          </a:p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endParaRPr lang="en-GB" sz="20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547693" y="3857625"/>
            <a:ext cx="741164" cy="6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r>
              <a:rPr lang="en-GB" sz="2000" dirty="0">
                <a:latin typeface="Arial" charset="0"/>
                <a:cs typeface="Arial" charset="0"/>
                <a:sym typeface="Arial" charset="0"/>
              </a:rPr>
              <a:t>50%</a:t>
            </a:r>
          </a:p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endParaRPr lang="en-GB" sz="20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547693" y="4277320"/>
            <a:ext cx="741164" cy="6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r>
              <a:rPr lang="en-GB" sz="2000" dirty="0">
                <a:latin typeface="Arial" charset="0"/>
                <a:cs typeface="Arial" charset="0"/>
                <a:sym typeface="Arial" charset="0"/>
              </a:rPr>
              <a:t>75%</a:t>
            </a:r>
          </a:p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endParaRPr lang="en-GB" sz="20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547693" y="4714875"/>
            <a:ext cx="741164" cy="6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r>
              <a:rPr lang="en-GB" sz="2000" dirty="0">
                <a:latin typeface="Arial" charset="0"/>
                <a:cs typeface="Arial" charset="0"/>
                <a:sym typeface="Arial" charset="0"/>
              </a:rPr>
              <a:t>80%</a:t>
            </a:r>
          </a:p>
          <a:p>
            <a:pPr marL="27905" algn="r">
              <a:lnSpc>
                <a:spcPct val="104000"/>
              </a:lnSpc>
              <a:tabLst>
                <a:tab pos="90410" algn="l"/>
              </a:tabLst>
            </a:pPr>
            <a:endParaRPr lang="en-GB" sz="20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5445993" y="1285875"/>
            <a:ext cx="1982391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r">
              <a:lnSpc>
                <a:spcPct val="103000"/>
              </a:lnSpc>
              <a:tabLst>
                <a:tab pos="90410" algn="l"/>
                <a:tab pos="1005671" algn="l"/>
                <a:tab pos="1919815" algn="l"/>
                <a:tab pos="2004644" algn="l"/>
              </a:tabLst>
            </a:pPr>
            <a:r>
              <a:rPr lang="en-US" sz="1700" dirty="0">
                <a:latin typeface="Arial" charset="0"/>
                <a:cs typeface="Arial" charset="0"/>
                <a:sym typeface="Arial" charset="0"/>
              </a:rPr>
              <a:t>Recall rate</a:t>
            </a:r>
            <a:endParaRPr lang="en-GB" sz="17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962549" y="2044898"/>
            <a:ext cx="696516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ctr">
              <a:lnSpc>
                <a:spcPct val="103000"/>
              </a:lnSpc>
              <a:tabLst>
                <a:tab pos="90410" algn="l"/>
              </a:tabLst>
            </a:pPr>
            <a:r>
              <a:rPr lang="en-GB" sz="1700" dirty="0"/>
              <a:t>Lect.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3732609" y="2518172"/>
            <a:ext cx="1169789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ctr">
              <a:lnSpc>
                <a:spcPct val="103000"/>
              </a:lnSpc>
              <a:tabLst>
                <a:tab pos="90410" algn="l"/>
              </a:tabLst>
            </a:pPr>
            <a:r>
              <a:rPr lang="en-GB" sz="1700" dirty="0"/>
              <a:t>Reading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3594199" y="2946797"/>
            <a:ext cx="1446609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ctr">
              <a:lnSpc>
                <a:spcPct val="103000"/>
              </a:lnSpc>
              <a:tabLst>
                <a:tab pos="90410" algn="l"/>
                <a:tab pos="1005671" algn="l"/>
              </a:tabLst>
            </a:pPr>
            <a:r>
              <a:rPr lang="en-GB" sz="1700" dirty="0"/>
              <a:t>AV-Present.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3288358" y="3366492"/>
            <a:ext cx="204489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ctr">
              <a:lnSpc>
                <a:spcPct val="103000"/>
              </a:lnSpc>
              <a:tabLst>
                <a:tab pos="90410" algn="l"/>
                <a:tab pos="1005671" algn="l"/>
                <a:tab pos="1919815" algn="l"/>
              </a:tabLst>
            </a:pPr>
            <a:r>
              <a:rPr lang="en-GB" sz="1700" dirty="0" err="1" smtClean="0"/>
              <a:t>Demonstratio</a:t>
            </a:r>
            <a:endParaRPr lang="en-GB" sz="1700" dirty="0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031629" y="3768328"/>
            <a:ext cx="2571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ctr">
              <a:lnSpc>
                <a:spcPct val="103000"/>
              </a:lnSpc>
              <a:tabLst>
                <a:tab pos="90410" algn="l"/>
                <a:tab pos="1005671" algn="l"/>
                <a:tab pos="1919815" algn="l"/>
              </a:tabLst>
            </a:pPr>
            <a:r>
              <a:rPr lang="en-GB" sz="1700" dirty="0"/>
              <a:t>Group discussions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3161109" y="4188023"/>
            <a:ext cx="2312789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ctr">
              <a:lnSpc>
                <a:spcPct val="103000"/>
              </a:lnSpc>
              <a:tabLst>
                <a:tab pos="90410" algn="l"/>
                <a:tab pos="1005671" algn="l"/>
                <a:tab pos="1919815" algn="l"/>
              </a:tabLst>
            </a:pPr>
            <a:r>
              <a:rPr lang="en-GB" sz="1700" dirty="0"/>
              <a:t>„Practice by Doing“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3615408" y="4634508"/>
            <a:ext cx="140419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ctr">
              <a:lnSpc>
                <a:spcPct val="103000"/>
              </a:lnSpc>
              <a:tabLst>
                <a:tab pos="90410" algn="l"/>
                <a:tab pos="1005671" algn="l"/>
                <a:tab pos="1919815" algn="l"/>
                <a:tab pos="2833959" algn="l"/>
              </a:tabLst>
            </a:pPr>
            <a:r>
              <a:rPr lang="en-GB" sz="1700" dirty="0"/>
              <a:t>Teaching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2688953" y="5036344"/>
            <a:ext cx="4625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789" y="1598414"/>
            <a:ext cx="2312789" cy="3485927"/>
            <a:chOff x="24" y="1432"/>
            <a:chExt cx="2072" cy="3123"/>
          </a:xfrm>
        </p:grpSpPr>
        <p:sp>
          <p:nvSpPr>
            <p:cNvPr id="30748" name="AutoShape 28"/>
            <p:cNvSpPr>
              <a:spLocks noChangeArrowheads="1"/>
            </p:cNvSpPr>
            <p:nvPr/>
          </p:nvSpPr>
          <p:spPr bwMode="auto">
            <a:xfrm>
              <a:off x="480" y="1432"/>
              <a:ext cx="1368" cy="31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  <a:moveTo>
                    <a:pt x="0" y="16200"/>
                  </a:moveTo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6415" name="Rectangle 29"/>
            <p:cNvSpPr>
              <a:spLocks noChangeArrowheads="1"/>
            </p:cNvSpPr>
            <p:nvPr/>
          </p:nvSpPr>
          <p:spPr bwMode="auto">
            <a:xfrm>
              <a:off x="24" y="2298"/>
              <a:ext cx="2072" cy="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7905" algn="ctr">
                <a:lnSpc>
                  <a:spcPct val="103000"/>
                </a:lnSpc>
                <a:tabLst>
                  <a:tab pos="90410" algn="l"/>
                  <a:tab pos="1005671" algn="l"/>
                  <a:tab pos="1919815" algn="l"/>
                  <a:tab pos="2339495" algn="l"/>
                </a:tabLst>
              </a:pPr>
              <a:r>
                <a:rPr lang="en-GB" sz="3000" dirty="0"/>
                <a:t>Apply</a:t>
              </a:r>
              <a:br>
                <a:rPr lang="en-GB" sz="3000" dirty="0"/>
              </a:br>
              <a:r>
                <a:rPr lang="en-GB" sz="3000" dirty="0"/>
                <a:t>Involve</a:t>
              </a:r>
              <a:br>
                <a:rPr lang="en-GB" sz="3000" dirty="0"/>
              </a:br>
              <a:r>
                <a:rPr lang="en-GB" sz="3000" dirty="0"/>
                <a:t>Empower</a:t>
              </a:r>
            </a:p>
          </p:txBody>
        </p:sp>
      </p:grpSp>
      <p:sp>
        <p:nvSpPr>
          <p:cNvPr id="16413" name="Rectangle 31"/>
          <p:cNvSpPr>
            <a:spLocks noChangeArrowheads="1"/>
          </p:cNvSpPr>
          <p:nvPr/>
        </p:nvSpPr>
        <p:spPr bwMode="auto">
          <a:xfrm>
            <a:off x="6482953" y="5420320"/>
            <a:ext cx="2035969" cy="45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05" algn="r">
              <a:lnSpc>
                <a:spcPct val="104000"/>
              </a:lnSpc>
              <a:tabLst>
                <a:tab pos="90410" algn="l"/>
                <a:tab pos="1005671" algn="l"/>
                <a:tab pos="1919815" algn="l"/>
                <a:tab pos="2050407" algn="l"/>
              </a:tabLst>
            </a:pPr>
            <a:r>
              <a:rPr lang="en-GB" sz="1300" dirty="0">
                <a:latin typeface="Arial" charset="0"/>
                <a:cs typeface="Arial" charset="0"/>
                <a:sym typeface="Arial" charset="0"/>
              </a:rPr>
              <a:t>Bales, 1996, EDINEB</a:t>
            </a:r>
          </a:p>
          <a:p>
            <a:pPr marL="27905" algn="r">
              <a:lnSpc>
                <a:spcPct val="104000"/>
              </a:lnSpc>
              <a:tabLst>
                <a:tab pos="90410" algn="l"/>
                <a:tab pos="1005671" algn="l"/>
                <a:tab pos="1919815" algn="l"/>
                <a:tab pos="2050407" algn="l"/>
              </a:tabLst>
            </a:pPr>
            <a:endParaRPr lang="en-GB" sz="1300" dirty="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Types of lectures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143375" y="1410891"/>
            <a:ext cx="4822031" cy="4467076"/>
            <a:chOff x="3712" y="1264"/>
            <a:chExt cx="4320" cy="4002"/>
          </a:xfrm>
        </p:grpSpPr>
        <p:sp>
          <p:nvSpPr>
            <p:cNvPr id="33803" name="AutoShape 11"/>
            <p:cNvSpPr>
              <a:spLocks/>
            </p:cNvSpPr>
            <p:nvPr/>
          </p:nvSpPr>
          <p:spPr bwMode="auto">
            <a:xfrm>
              <a:off x="5167" y="3177"/>
              <a:ext cx="1833" cy="2089"/>
            </a:xfrm>
            <a:prstGeom prst="leftRightArrow">
              <a:avLst>
                <a:gd name="adj1" fmla="val 47917"/>
                <a:gd name="adj2" fmla="val 23023"/>
              </a:avLst>
            </a:prstGeom>
            <a:solidFill>
              <a:srgbClr val="FF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7416" name="Rectangle 4"/>
            <p:cNvSpPr>
              <a:spLocks noChangeArrowheads="1"/>
            </p:cNvSpPr>
            <p:nvPr/>
          </p:nvSpPr>
          <p:spPr bwMode="auto">
            <a:xfrm>
              <a:off x="3712" y="1264"/>
              <a:ext cx="4320" cy="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  <a:tab pos="4848648" algn="l"/>
                </a:tabLst>
              </a:pPr>
              <a:r>
                <a:rPr lang="en-US" dirty="0">
                  <a:latin typeface="Helvetica" pitchFamily="1" charset="0"/>
                  <a:cs typeface="Helvetica" pitchFamily="1" charset="0"/>
                  <a:sym typeface="Helvetica" pitchFamily="1" charset="0"/>
                </a:rPr>
                <a:t>	</a:t>
              </a:r>
            </a:p>
            <a:p>
              <a:pPr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  <a:tab pos="4848648" algn="l"/>
                </a:tabLst>
              </a:pPr>
              <a:r>
                <a:rPr lang="en-US" sz="39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• Interactive</a:t>
              </a:r>
            </a:p>
            <a:p>
              <a:pPr>
                <a:lnSpc>
                  <a:spcPct val="113000"/>
                </a:lnSpc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  <a:tab pos="4848648" algn="l"/>
                </a:tabLst>
              </a:pPr>
              <a:r>
                <a:rPr lang="en-US" sz="39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	</a:t>
              </a:r>
              <a:r>
                <a:rPr lang="en-US" sz="27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Buzz-groups</a:t>
              </a:r>
            </a:p>
            <a:p>
              <a:pPr>
                <a:lnSpc>
                  <a:spcPct val="113000"/>
                </a:lnSpc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  <a:tab pos="4848648" algn="l"/>
                </a:tabLst>
              </a:pPr>
              <a:r>
                <a:rPr lang="en-US" sz="27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	Questioning</a:t>
              </a:r>
            </a:p>
            <a:p>
              <a:pPr>
                <a:lnSpc>
                  <a:spcPct val="113000"/>
                </a:lnSpc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  <a:tab pos="4848648" algn="l"/>
                </a:tabLst>
              </a:pPr>
              <a:r>
                <a:rPr lang="en-US" sz="27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	Debate</a:t>
              </a:r>
            </a:p>
            <a:p>
              <a:pPr>
                <a:lnSpc>
                  <a:spcPct val="113000"/>
                </a:lnSpc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  <a:tab pos="4848648" algn="l"/>
                </a:tabLst>
              </a:pPr>
              <a:r>
                <a:rPr lang="en-US" sz="27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	etc.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96516" y="1535906"/>
            <a:ext cx="2625328" cy="4205883"/>
            <a:chOff x="624" y="1376"/>
            <a:chExt cx="2352" cy="3768"/>
          </a:xfrm>
        </p:grpSpPr>
        <p:sp>
          <p:nvSpPr>
            <p:cNvPr id="33801" name="AutoShape 9"/>
            <p:cNvSpPr>
              <a:spLocks/>
            </p:cNvSpPr>
            <p:nvPr/>
          </p:nvSpPr>
          <p:spPr bwMode="auto">
            <a:xfrm>
              <a:off x="988" y="3200"/>
              <a:ext cx="1811" cy="19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624" y="1376"/>
              <a:ext cx="235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35057">
                <a:lnSpc>
                  <a:spcPct val="103000"/>
                </a:lnSpc>
                <a:tabLst>
                  <a:tab pos="90410" algn="l"/>
                  <a:tab pos="1005671" algn="l"/>
                  <a:tab pos="1919815" algn="l"/>
                  <a:tab pos="2833959" algn="l"/>
                  <a:tab pos="3748103" algn="l"/>
                  <a:tab pos="4662248" algn="l"/>
                  <a:tab pos="5577508" algn="l"/>
                  <a:tab pos="6491652" algn="l"/>
                  <a:tab pos="7405797" algn="l"/>
                </a:tabLst>
              </a:pPr>
              <a:r>
                <a:rPr lang="en-US" sz="39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• Frontal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6045398" cy="3759398"/>
          </a:xfrm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sz="4000" dirty="0" smtClean="0"/>
              <a:t>Wasting Time</a:t>
            </a:r>
            <a:br>
              <a:rPr lang="en-US" sz="4000" dirty="0" smtClean="0"/>
            </a:br>
            <a:endParaRPr lang="en-US" sz="4000" dirty="0" smtClean="0"/>
          </a:p>
          <a:p>
            <a:pPr eaLnBrk="1" hangingPunct="1">
              <a:lnSpc>
                <a:spcPct val="102000"/>
              </a:lnSpc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sz="4000" dirty="0" smtClean="0"/>
              <a:t>Losing control</a:t>
            </a:r>
            <a:br>
              <a:rPr lang="en-US" sz="4000" dirty="0" smtClean="0"/>
            </a:br>
            <a:endParaRPr lang="en-US" sz="4000" dirty="0" smtClean="0"/>
          </a:p>
          <a:p>
            <a:pPr eaLnBrk="1" hangingPunct="1">
              <a:lnSpc>
                <a:spcPct val="102000"/>
              </a:lnSpc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US" sz="4000" dirty="0" smtClean="0"/>
              <a:t>Unprepared students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586" y="151805"/>
            <a:ext cx="7768828" cy="1169789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Yes, but interactive means…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110" y="955476"/>
            <a:ext cx="2021458" cy="49559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7799" dir="2279994" algn="ctr" rotWithShape="0">
              <a:srgbClr val="808080">
                <a:alpha val="75000"/>
              </a:srgbClr>
            </a:outerShdw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80728"/>
            <a:ext cx="2019226" cy="49503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838275" y="1067098"/>
            <a:ext cx="7467451" cy="5092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4291" tIns="32146" rIns="64291" bIns="32146" anchor="ctr"/>
          <a:lstStyle/>
          <a:p>
            <a:pPr>
              <a:defRPr/>
            </a:pPr>
            <a:endParaRPr lang="fr-CH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7586" y="152922"/>
            <a:ext cx="7768828" cy="837158"/>
          </a:xfrm>
        </p:spPr>
        <p:txBody>
          <a:bodyPr/>
          <a:lstStyle/>
          <a:p>
            <a:pPr eaLnBrk="1" hangingPunct="1"/>
            <a:r>
              <a:rPr lang="en-GB" sz="4000" dirty="0" smtClean="0"/>
              <a:t>Recall and Interactivity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1577" y="1425616"/>
            <a:ext cx="6335462" cy="4920111"/>
            <a:chOff x="681" y="882"/>
            <a:chExt cx="3992" cy="3117"/>
          </a:xfrm>
        </p:grpSpPr>
        <p:sp>
          <p:nvSpPr>
            <p:cNvPr id="20493" name="Line 5"/>
            <p:cNvSpPr>
              <a:spLocks noChangeShapeType="1"/>
            </p:cNvSpPr>
            <p:nvPr/>
          </p:nvSpPr>
          <p:spPr bwMode="auto">
            <a:xfrm>
              <a:off x="1344" y="1008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lIns="374091" tIns="187046" rIns="374091" bIns="187046">
              <a:spAutoFit/>
            </a:bodyPr>
            <a:lstStyle/>
            <a:p>
              <a:endParaRPr lang="fr-CH"/>
            </a:p>
          </p:txBody>
        </p:sp>
        <p:sp>
          <p:nvSpPr>
            <p:cNvPr id="20494" name="Line 6"/>
            <p:cNvSpPr>
              <a:spLocks noChangeShapeType="1"/>
            </p:cNvSpPr>
            <p:nvPr/>
          </p:nvSpPr>
          <p:spPr bwMode="auto">
            <a:xfrm>
              <a:off x="1344" y="3552"/>
              <a:ext cx="29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374091" tIns="187046" rIns="374091" bIns="187046">
              <a:spAutoFit/>
            </a:bodyPr>
            <a:lstStyle/>
            <a:p>
              <a:endParaRPr lang="fr-CH"/>
            </a:p>
          </p:txBody>
        </p:sp>
        <p:sp>
          <p:nvSpPr>
            <p:cNvPr id="20495" name="Text Box 7"/>
            <p:cNvSpPr txBox="1">
              <a:spLocks noChangeArrowheads="1"/>
            </p:cNvSpPr>
            <p:nvPr/>
          </p:nvSpPr>
          <p:spPr bwMode="auto">
            <a:xfrm rot="16200000">
              <a:off x="-160" y="1723"/>
              <a:ext cx="2154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74091" tIns="187046" rIns="374091" bIns="187046">
              <a:spAutoFit/>
            </a:bodyPr>
            <a:lstStyle/>
            <a:p>
              <a:pPr defTabSz="914145"/>
              <a:r>
                <a:rPr lang="en-GB" dirty="0"/>
                <a:t>Recall of information</a:t>
              </a:r>
            </a:p>
          </p:txBody>
        </p:sp>
        <p:sp>
          <p:nvSpPr>
            <p:cNvPr id="20496" name="Text Box 8"/>
            <p:cNvSpPr txBox="1">
              <a:spLocks noChangeArrowheads="1"/>
            </p:cNvSpPr>
            <p:nvPr/>
          </p:nvSpPr>
          <p:spPr bwMode="auto">
            <a:xfrm>
              <a:off x="4143" y="3526"/>
              <a:ext cx="53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74091" tIns="187046" rIns="374091" bIns="187046">
              <a:spAutoFit/>
            </a:bodyPr>
            <a:lstStyle/>
            <a:p>
              <a:pPr defTabSz="914145"/>
              <a:r>
                <a:rPr lang="en-GB" dirty="0"/>
                <a:t>t</a:t>
              </a:r>
            </a:p>
          </p:txBody>
        </p:sp>
        <p:sp>
          <p:nvSpPr>
            <p:cNvPr id="20497" name="Text Box 9"/>
            <p:cNvSpPr txBox="1">
              <a:spLocks noChangeArrowheads="1"/>
            </p:cNvSpPr>
            <p:nvPr/>
          </p:nvSpPr>
          <p:spPr bwMode="auto">
            <a:xfrm>
              <a:off x="765" y="1248"/>
              <a:ext cx="476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74091" tIns="187046" rIns="374091" bIns="187046">
              <a:spAutoFit/>
            </a:bodyPr>
            <a:lstStyle/>
            <a:p>
              <a:pPr defTabSz="914145"/>
              <a:endParaRPr lang="en-GB" sz="1800" dirty="0"/>
            </a:p>
          </p:txBody>
        </p:sp>
        <p:sp>
          <p:nvSpPr>
            <p:cNvPr id="20498" name="Text Box 10"/>
            <p:cNvSpPr txBox="1">
              <a:spLocks noChangeArrowheads="1"/>
            </p:cNvSpPr>
            <p:nvPr/>
          </p:nvSpPr>
          <p:spPr bwMode="auto">
            <a:xfrm>
              <a:off x="1031" y="2256"/>
              <a:ext cx="476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74091" tIns="187046" rIns="374091" bIns="187046">
              <a:spAutoFit/>
            </a:bodyPr>
            <a:lstStyle/>
            <a:p>
              <a:pPr algn="r" defTabSz="914145"/>
              <a:endParaRPr lang="en-GB" sz="1800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19726" y="1523629"/>
            <a:ext cx="1954376" cy="843653"/>
            <a:chOff x="3792" y="960"/>
            <a:chExt cx="1231" cy="531"/>
          </a:xfrm>
        </p:grpSpPr>
        <p:sp>
          <p:nvSpPr>
            <p:cNvPr id="20488" name="Rectangle 12"/>
            <p:cNvSpPr>
              <a:spLocks noChangeArrowheads="1"/>
            </p:cNvSpPr>
            <p:nvPr/>
          </p:nvSpPr>
          <p:spPr bwMode="auto">
            <a:xfrm>
              <a:off x="3792" y="960"/>
              <a:ext cx="235" cy="3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951" tIns="92476" rIns="184951" bIns="92476">
              <a:spAutoFit/>
            </a:bodyPr>
            <a:lstStyle/>
            <a:p>
              <a:endParaRPr lang="fr-CH"/>
            </a:p>
          </p:txBody>
        </p:sp>
        <p:sp>
          <p:nvSpPr>
            <p:cNvPr id="20489" name="Text Box 13"/>
            <p:cNvSpPr txBox="1">
              <a:spLocks noChangeArrowheads="1"/>
            </p:cNvSpPr>
            <p:nvPr/>
          </p:nvSpPr>
          <p:spPr bwMode="auto">
            <a:xfrm>
              <a:off x="4166" y="1008"/>
              <a:ext cx="857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4951" tIns="92476" rIns="184951" bIns="92476">
              <a:spAutoFit/>
            </a:bodyPr>
            <a:lstStyle/>
            <a:p>
              <a:pPr defTabSz="914145"/>
              <a:r>
                <a:rPr lang="en-GB" sz="1800" dirty="0"/>
                <a:t>Interactive</a:t>
              </a:r>
            </a:p>
          </p:txBody>
        </p:sp>
        <p:sp>
          <p:nvSpPr>
            <p:cNvPr id="20490" name="Text Box 14"/>
            <p:cNvSpPr txBox="1">
              <a:spLocks noChangeArrowheads="1"/>
            </p:cNvSpPr>
            <p:nvPr/>
          </p:nvSpPr>
          <p:spPr bwMode="auto">
            <a:xfrm>
              <a:off x="4166" y="1199"/>
              <a:ext cx="67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4951" tIns="92476" rIns="184951" bIns="92476">
              <a:spAutoFit/>
            </a:bodyPr>
            <a:lstStyle/>
            <a:p>
              <a:pPr defTabSz="914145"/>
              <a:r>
                <a:rPr lang="en-GB" sz="1800" dirty="0"/>
                <a:t>Passive</a:t>
              </a:r>
            </a:p>
          </p:txBody>
        </p:sp>
        <p:sp>
          <p:nvSpPr>
            <p:cNvPr id="20491" name="Line 15"/>
            <p:cNvSpPr>
              <a:spLocks noChangeShapeType="1"/>
            </p:cNvSpPr>
            <p:nvPr/>
          </p:nvSpPr>
          <p:spPr bwMode="auto">
            <a:xfrm>
              <a:off x="3888" y="13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4951" tIns="92476" rIns="184951" bIns="92476">
              <a:spAutoFit/>
            </a:bodyPr>
            <a:lstStyle/>
            <a:p>
              <a:endParaRPr lang="fr-CH"/>
            </a:p>
          </p:txBody>
        </p:sp>
        <p:sp>
          <p:nvSpPr>
            <p:cNvPr id="20492" name="Line 16"/>
            <p:cNvSpPr>
              <a:spLocks noChangeShapeType="1"/>
            </p:cNvSpPr>
            <p:nvPr/>
          </p:nvSpPr>
          <p:spPr bwMode="auto">
            <a:xfrm>
              <a:off x="3888" y="1152"/>
              <a:ext cx="288" cy="0"/>
            </a:xfrm>
            <a:prstGeom prst="line">
              <a:avLst/>
            </a:prstGeom>
            <a:noFill/>
            <a:ln w="889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184951" tIns="92476" rIns="184951" bIns="92476">
              <a:spAutoFit/>
            </a:bodyPr>
            <a:lstStyle/>
            <a:p>
              <a:endParaRPr lang="fr-CH"/>
            </a:p>
          </p:txBody>
        </p:sp>
      </p:grpSp>
      <p:sp>
        <p:nvSpPr>
          <p:cNvPr id="181265" name="Freeform 17"/>
          <p:cNvSpPr>
            <a:spLocks/>
          </p:cNvSpPr>
          <p:nvPr/>
        </p:nvSpPr>
        <p:spPr bwMode="auto">
          <a:xfrm>
            <a:off x="2250282" y="2035969"/>
            <a:ext cx="4449217" cy="33720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6" y="1346"/>
              </a:cxn>
              <a:cxn ang="0">
                <a:pos x="1643" y="2557"/>
              </a:cxn>
              <a:cxn ang="0">
                <a:pos x="2821" y="2945"/>
              </a:cxn>
              <a:cxn ang="0">
                <a:pos x="3986" y="3014"/>
              </a:cxn>
            </a:cxnLst>
            <a:rect l="0" t="0" r="r" b="b"/>
            <a:pathLst>
              <a:path w="3986" h="3021">
                <a:moveTo>
                  <a:pt x="0" y="0"/>
                </a:moveTo>
                <a:cubicBezTo>
                  <a:pt x="104" y="224"/>
                  <a:pt x="352" y="920"/>
                  <a:pt x="626" y="1346"/>
                </a:cubicBezTo>
                <a:cubicBezTo>
                  <a:pt x="900" y="1772"/>
                  <a:pt x="1277" y="2290"/>
                  <a:pt x="1643" y="2557"/>
                </a:cubicBezTo>
                <a:cubicBezTo>
                  <a:pt x="2009" y="2824"/>
                  <a:pt x="2431" y="2869"/>
                  <a:pt x="2821" y="2945"/>
                </a:cubicBezTo>
                <a:cubicBezTo>
                  <a:pt x="3211" y="3021"/>
                  <a:pt x="3743" y="3000"/>
                  <a:pt x="3986" y="3014"/>
                </a:cubicBezTo>
              </a:path>
            </a:pathLst>
          </a:custGeom>
          <a:noFill/>
          <a:ln w="63500" cmpd="sng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64291" tIns="32146" rIns="64291" bIns="32146" anchor="ctr"/>
          <a:lstStyle/>
          <a:p>
            <a:pPr>
              <a:defRPr/>
            </a:pPr>
            <a:endParaRPr lang="fr-CH"/>
          </a:p>
        </p:txBody>
      </p:sp>
      <p:sp>
        <p:nvSpPr>
          <p:cNvPr id="181266" name="Freeform 18"/>
          <p:cNvSpPr>
            <a:spLocks/>
          </p:cNvSpPr>
          <p:nvPr/>
        </p:nvSpPr>
        <p:spPr bwMode="auto">
          <a:xfrm>
            <a:off x="2210097" y="3442395"/>
            <a:ext cx="4457031" cy="14745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7" y="619"/>
              </a:cxn>
              <a:cxn ang="0">
                <a:pos x="1815" y="1053"/>
              </a:cxn>
              <a:cxn ang="0">
                <a:pos x="2833" y="1252"/>
              </a:cxn>
              <a:cxn ang="0">
                <a:pos x="3993" y="1311"/>
              </a:cxn>
            </a:cxnLst>
            <a:rect l="0" t="0" r="r" b="b"/>
            <a:pathLst>
              <a:path w="3993" h="1321">
                <a:moveTo>
                  <a:pt x="0" y="0"/>
                </a:moveTo>
                <a:cubicBezTo>
                  <a:pt x="133" y="103"/>
                  <a:pt x="495" y="444"/>
                  <a:pt x="797" y="619"/>
                </a:cubicBezTo>
                <a:cubicBezTo>
                  <a:pt x="1099" y="794"/>
                  <a:pt x="1476" y="947"/>
                  <a:pt x="1815" y="1053"/>
                </a:cubicBezTo>
                <a:cubicBezTo>
                  <a:pt x="2154" y="1159"/>
                  <a:pt x="2470" y="1209"/>
                  <a:pt x="2833" y="1252"/>
                </a:cubicBezTo>
                <a:cubicBezTo>
                  <a:pt x="3196" y="1295"/>
                  <a:pt x="3589" y="1321"/>
                  <a:pt x="3993" y="1311"/>
                </a:cubicBezTo>
              </a:path>
            </a:pathLst>
          </a:custGeom>
          <a:noFill/>
          <a:ln w="88900" cmpd="sng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64291" tIns="32146" rIns="64291" bIns="32146" anchor="ctr"/>
          <a:lstStyle/>
          <a:p>
            <a:pPr>
              <a:defRPr/>
            </a:pPr>
            <a:endParaRPr lang="fr-C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-27384"/>
            <a:ext cx="8686800" cy="1371600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US" dirty="0" smtClean="0"/>
              <a:t>Interactive scenario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78594" y="1233414"/>
            <a:ext cx="2750344" cy="4223742"/>
          </a:xfrm>
          <a:prstGeom prst="rect">
            <a:avLst/>
          </a:prstGeom>
          <a:solidFill>
            <a:srgbClr val="FFF2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187898" y="1233414"/>
            <a:ext cx="2750344" cy="422374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206133" y="1233414"/>
            <a:ext cx="2750344" cy="422374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fr-CH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86209" y="5555382"/>
            <a:ext cx="2310557" cy="68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357175" algn="l"/>
                <a:tab pos="714350" algn="l"/>
                <a:tab pos="1062595" algn="l"/>
                <a:tab pos="1419770" algn="l"/>
                <a:tab pos="1776945" algn="l"/>
                <a:tab pos="2134119" algn="l"/>
                <a:tab pos="2491294" algn="l"/>
                <a:tab pos="2848469" algn="l"/>
                <a:tab pos="3196714" algn="l"/>
                <a:tab pos="3553889" algn="l"/>
                <a:tab pos="3911064" algn="l"/>
                <a:tab pos="4268239" algn="l"/>
              </a:tabLst>
            </a:pPr>
            <a:r>
              <a:rPr lang="en-US" sz="3500" dirty="0">
                <a:latin typeface="Futura" pitchFamily="1" charset="0"/>
                <a:ea typeface="Futura" pitchFamily="1" charset="0"/>
                <a:cs typeface="Futura" pitchFamily="1" charset="0"/>
                <a:sym typeface="Futura" pitchFamily="1" charset="0"/>
              </a:rPr>
              <a:t>Opening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308449" y="5555382"/>
            <a:ext cx="2500313" cy="68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357175" algn="l"/>
                <a:tab pos="714350" algn="l"/>
                <a:tab pos="1062595" algn="l"/>
                <a:tab pos="1419770" algn="l"/>
                <a:tab pos="1776945" algn="l"/>
                <a:tab pos="2134119" algn="l"/>
                <a:tab pos="2491294" algn="l"/>
                <a:tab pos="2848469" algn="l"/>
                <a:tab pos="3196714" algn="l"/>
                <a:tab pos="3553889" algn="l"/>
                <a:tab pos="3911064" algn="l"/>
                <a:tab pos="4268239" algn="l"/>
              </a:tabLst>
            </a:pPr>
            <a:r>
              <a:rPr lang="de-DE" sz="3500" dirty="0">
                <a:latin typeface="Futura" pitchFamily="1" charset="0"/>
                <a:ea typeface="Futura" pitchFamily="1" charset="0"/>
                <a:cs typeface="Futura" pitchFamily="1" charset="0"/>
                <a:sym typeface="Futura" pitchFamily="1" charset="0"/>
              </a:rPr>
              <a:t>Inter</a:t>
            </a:r>
            <a:r>
              <a:rPr lang="de-DE" sz="3500" u="sng" dirty="0">
                <a:latin typeface="Futura" pitchFamily="1" charset="0"/>
                <a:ea typeface="Futura" pitchFamily="1" charset="0"/>
                <a:cs typeface="Futura" pitchFamily="1" charset="0"/>
                <a:sym typeface="Futura" pitchFamily="1" charset="0"/>
              </a:rPr>
              <a:t>action</a:t>
            </a:r>
            <a:endParaRPr lang="de-DE" sz="3500" dirty="0">
              <a:latin typeface="Futura" pitchFamily="1" charset="0"/>
              <a:ea typeface="Futura" pitchFamily="1" charset="0"/>
              <a:cs typeface="Futura" pitchFamily="1" charset="0"/>
              <a:sym typeface="Futura" pitchFamily="1" charset="0"/>
            </a:endParaRP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6234038" y="5555382"/>
            <a:ext cx="2668860" cy="68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357175" algn="l"/>
                <a:tab pos="714350" algn="l"/>
                <a:tab pos="1062595" algn="l"/>
                <a:tab pos="1419770" algn="l"/>
                <a:tab pos="1776945" algn="l"/>
                <a:tab pos="2134119" algn="l"/>
                <a:tab pos="2491294" algn="l"/>
                <a:tab pos="2848469" algn="l"/>
                <a:tab pos="3196714" algn="l"/>
                <a:tab pos="3553889" algn="l"/>
                <a:tab pos="3911064" algn="l"/>
                <a:tab pos="4268239" algn="l"/>
              </a:tabLst>
            </a:pPr>
            <a:r>
              <a:rPr lang="en-US" sz="3500" dirty="0">
                <a:latin typeface="Futura" pitchFamily="1" charset="0"/>
                <a:ea typeface="Futura" pitchFamily="1" charset="0"/>
                <a:cs typeface="Futura" pitchFamily="1" charset="0"/>
                <a:sym typeface="Futura" pitchFamily="1" charset="0"/>
              </a:rPr>
              <a:t>Closing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98685" y="2226841"/>
            <a:ext cx="2773785" cy="1936626"/>
            <a:chOff x="178" y="1786"/>
            <a:chExt cx="2485" cy="1735"/>
          </a:xfrm>
        </p:grpSpPr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178" y="1786"/>
              <a:ext cx="2485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</a:tabLst>
                <a:defRPr/>
              </a:pPr>
              <a:r>
                <a:rPr lang="en-US" sz="27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Question, problem</a:t>
              </a:r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444" y="3033"/>
              <a:ext cx="196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</a:tabLst>
                <a:defRPr/>
              </a:pPr>
              <a:r>
                <a:rPr lang="en-US" sz="27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Instruction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331467" y="1268760"/>
            <a:ext cx="3752701" cy="3799582"/>
            <a:chOff x="2107" y="933"/>
            <a:chExt cx="3362" cy="3404"/>
          </a:xfrm>
        </p:grpSpPr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2833" y="1786"/>
              <a:ext cx="263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</a:tabLst>
                <a:defRPr/>
              </a:pPr>
              <a:r>
                <a:rPr lang="en-US" sz="27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Individual</a:t>
              </a:r>
            </a:p>
            <a:p>
              <a:pPr algn="ctr"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</a:tabLst>
                <a:defRPr/>
              </a:pPr>
              <a:r>
                <a:rPr lang="en-US" sz="27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Or</a:t>
              </a:r>
            </a:p>
            <a:p>
              <a:pPr algn="ctr"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</a:tabLst>
                <a:defRPr/>
              </a:pPr>
              <a:r>
                <a:rPr lang="en-US" sz="27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Group-work</a:t>
              </a:r>
            </a:p>
          </p:txBody>
        </p:sp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>
              <a:off x="2307" y="2165"/>
              <a:ext cx="734" cy="1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193"/>
                  </a:moveTo>
                  <a:lnTo>
                    <a:pt x="0" y="14407"/>
                  </a:lnTo>
                  <a:lnTo>
                    <a:pt x="12960" y="14407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12960" y="0"/>
                  </a:lnTo>
                  <a:lnTo>
                    <a:pt x="12960" y="7193"/>
                  </a:lnTo>
                  <a:close/>
                  <a:moveTo>
                    <a:pt x="0" y="7193"/>
                  </a:moveTo>
                </a:path>
              </a:pathLst>
            </a:custGeom>
            <a:solidFill>
              <a:srgbClr val="DFDFD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3022" name="AutoShape 14"/>
            <p:cNvSpPr>
              <a:spLocks noChangeArrowheads="1"/>
            </p:cNvSpPr>
            <p:nvPr/>
          </p:nvSpPr>
          <p:spPr bwMode="auto">
            <a:xfrm rot="2700000">
              <a:off x="2308" y="3402"/>
              <a:ext cx="735" cy="1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193"/>
                  </a:moveTo>
                  <a:lnTo>
                    <a:pt x="0" y="14407"/>
                  </a:lnTo>
                  <a:lnTo>
                    <a:pt x="12960" y="14407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12960" y="0"/>
                  </a:lnTo>
                  <a:lnTo>
                    <a:pt x="12960" y="7193"/>
                  </a:lnTo>
                  <a:close/>
                  <a:moveTo>
                    <a:pt x="0" y="7193"/>
                  </a:moveTo>
                </a:path>
              </a:pathLst>
            </a:custGeom>
            <a:solidFill>
              <a:srgbClr val="DFDFD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3023" name="AutoShape 15"/>
            <p:cNvSpPr>
              <a:spLocks noChangeArrowheads="1"/>
            </p:cNvSpPr>
            <p:nvPr/>
          </p:nvSpPr>
          <p:spPr bwMode="auto">
            <a:xfrm rot="-2700000">
              <a:off x="2308" y="933"/>
              <a:ext cx="735" cy="1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193"/>
                  </a:moveTo>
                  <a:lnTo>
                    <a:pt x="0" y="14407"/>
                  </a:lnTo>
                  <a:lnTo>
                    <a:pt x="12960" y="14407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12960" y="0"/>
                  </a:lnTo>
                  <a:lnTo>
                    <a:pt x="12960" y="7193"/>
                  </a:lnTo>
                  <a:close/>
                  <a:moveTo>
                    <a:pt x="0" y="7193"/>
                  </a:moveTo>
                </a:path>
              </a:pathLst>
            </a:custGeom>
            <a:solidFill>
              <a:srgbClr val="DFDFD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438180" y="1497955"/>
            <a:ext cx="3543970" cy="3800699"/>
            <a:chOff x="4872" y="1133"/>
            <a:chExt cx="3175" cy="3405"/>
          </a:xfrm>
        </p:grpSpPr>
        <p:sp>
          <p:nvSpPr>
            <p:cNvPr id="43025" name="Rectangle 17"/>
            <p:cNvSpPr>
              <a:spLocks noChangeArrowheads="1"/>
            </p:cNvSpPr>
            <p:nvPr/>
          </p:nvSpPr>
          <p:spPr bwMode="auto">
            <a:xfrm>
              <a:off x="5453" y="1786"/>
              <a:ext cx="259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</a:tabLst>
                <a:defRPr/>
              </a:pPr>
              <a:r>
                <a:rPr lang="en-US" sz="25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Summary</a:t>
              </a:r>
            </a:p>
            <a:p>
              <a:pPr algn="ctr">
                <a:tabLst>
                  <a:tab pos="357175" algn="l"/>
                  <a:tab pos="714350" algn="l"/>
                  <a:tab pos="1062595" algn="l"/>
                  <a:tab pos="1419770" algn="l"/>
                  <a:tab pos="1776945" algn="l"/>
                  <a:tab pos="2134119" algn="l"/>
                  <a:tab pos="2491294" algn="l"/>
                  <a:tab pos="2848469" algn="l"/>
                  <a:tab pos="3196714" algn="l"/>
                  <a:tab pos="3553889" algn="l"/>
                  <a:tab pos="3911064" algn="l"/>
                  <a:tab pos="4268239" algn="l"/>
                </a:tabLst>
                <a:defRPr/>
              </a:pPr>
              <a:r>
                <a:rPr lang="en-US" sz="2500" b="1" dirty="0">
                  <a:latin typeface="L Frutiger Light" pitchFamily="1" charset="0"/>
                  <a:ea typeface="L Frutiger Light" pitchFamily="1" charset="0"/>
                  <a:cs typeface="L Frutiger Light" pitchFamily="1" charset="0"/>
                  <a:sym typeface="L Frutiger Light" pitchFamily="1" charset="0"/>
                </a:rPr>
                <a:t>Synthesis</a:t>
              </a:r>
            </a:p>
          </p:txBody>
        </p:sp>
        <p:sp>
          <p:nvSpPr>
            <p:cNvPr id="43026" name="AutoShape 18"/>
            <p:cNvSpPr>
              <a:spLocks noChangeArrowheads="1"/>
            </p:cNvSpPr>
            <p:nvPr/>
          </p:nvSpPr>
          <p:spPr bwMode="auto">
            <a:xfrm>
              <a:off x="5008" y="2197"/>
              <a:ext cx="734" cy="1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193"/>
                  </a:moveTo>
                  <a:lnTo>
                    <a:pt x="0" y="14407"/>
                  </a:lnTo>
                  <a:lnTo>
                    <a:pt x="12960" y="14407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12960" y="0"/>
                  </a:lnTo>
                  <a:lnTo>
                    <a:pt x="12960" y="7193"/>
                  </a:lnTo>
                  <a:close/>
                  <a:moveTo>
                    <a:pt x="0" y="7193"/>
                  </a:moveTo>
                </a:path>
              </a:pathLst>
            </a:custGeom>
            <a:solidFill>
              <a:srgbClr val="DFDFD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3028" name="AutoShape 20"/>
            <p:cNvSpPr>
              <a:spLocks noChangeArrowheads="1"/>
            </p:cNvSpPr>
            <p:nvPr/>
          </p:nvSpPr>
          <p:spPr bwMode="auto">
            <a:xfrm rot="-2700000">
              <a:off x="5073" y="3402"/>
              <a:ext cx="735" cy="1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193"/>
                  </a:moveTo>
                  <a:lnTo>
                    <a:pt x="0" y="14407"/>
                  </a:lnTo>
                  <a:lnTo>
                    <a:pt x="12960" y="14407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12960" y="0"/>
                  </a:lnTo>
                  <a:lnTo>
                    <a:pt x="12960" y="7193"/>
                  </a:lnTo>
                  <a:close/>
                  <a:moveTo>
                    <a:pt x="0" y="7193"/>
                  </a:moveTo>
                </a:path>
              </a:pathLst>
            </a:custGeom>
            <a:solidFill>
              <a:srgbClr val="DFDFD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3029" name="AutoShape 21"/>
            <p:cNvSpPr>
              <a:spLocks noChangeArrowheads="1"/>
            </p:cNvSpPr>
            <p:nvPr/>
          </p:nvSpPr>
          <p:spPr bwMode="auto">
            <a:xfrm rot="2700000">
              <a:off x="5072" y="933"/>
              <a:ext cx="735" cy="1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193"/>
                  </a:moveTo>
                  <a:lnTo>
                    <a:pt x="0" y="14407"/>
                  </a:lnTo>
                  <a:lnTo>
                    <a:pt x="12960" y="14407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12960" y="0"/>
                  </a:lnTo>
                  <a:lnTo>
                    <a:pt x="12960" y="7193"/>
                  </a:lnTo>
                  <a:close/>
                  <a:moveTo>
                    <a:pt x="0" y="7193"/>
                  </a:moveTo>
                </a:path>
              </a:pathLst>
            </a:custGeom>
            <a:solidFill>
              <a:srgbClr val="DFDFD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5399" dir="2700000" algn="ctr" rotWithShape="0">
                <a:srgbClr val="808080">
                  <a:alpha val="7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240986" cy="839391"/>
          </a:xfrm>
        </p:spPr>
        <p:txBody>
          <a:bodyPr/>
          <a:lstStyle/>
          <a:p>
            <a:pPr eaLnBrk="1" hangingPunct="1">
              <a:tabLst>
                <a:tab pos="90410" algn="l"/>
                <a:tab pos="1005671" algn="l"/>
                <a:tab pos="1919815" algn="l"/>
                <a:tab pos="2833959" algn="l"/>
                <a:tab pos="3748103" algn="l"/>
                <a:tab pos="4662248" algn="l"/>
                <a:tab pos="5577508" algn="l"/>
                <a:tab pos="6491652" algn="l"/>
                <a:tab pos="7405797" algn="l"/>
              </a:tabLst>
            </a:pPr>
            <a:r>
              <a:rPr lang="en-GB" sz="4000" dirty="0" smtClean="0"/>
              <a:t>Your attitude is important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7478613" cy="4048497"/>
          </a:xfrm>
        </p:spPr>
        <p:txBody>
          <a:bodyPr/>
          <a:lstStyle/>
          <a:p>
            <a:pPr eaLnBrk="1" hangingPunct="1">
              <a:lnSpc>
                <a:spcPct val="99000"/>
              </a:lnSpc>
              <a:spcBef>
                <a:spcPct val="0"/>
              </a:spcBef>
              <a:buNone/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dirty="0" smtClean="0"/>
              <a:t>The content won‘t sell your talk. </a:t>
            </a:r>
          </a:p>
          <a:p>
            <a:pPr eaLnBrk="1" hangingPunct="1">
              <a:lnSpc>
                <a:spcPct val="99000"/>
              </a:lnSpc>
              <a:spcBef>
                <a:spcPct val="0"/>
              </a:spcBef>
              <a:buNone/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dirty="0" smtClean="0"/>
              <a:t>You will be responsible to sell your talk. </a:t>
            </a:r>
          </a:p>
          <a:p>
            <a:pPr eaLnBrk="1" hangingPunct="1">
              <a:spcBef>
                <a:spcPts val="633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3400" dirty="0" smtClean="0"/>
              <a:t>Attitude </a:t>
            </a:r>
            <a:br>
              <a:rPr lang="en-GB" sz="3400" dirty="0" smtClean="0"/>
            </a:br>
            <a:r>
              <a:rPr lang="en-GB" sz="3400" dirty="0" smtClean="0"/>
              <a:t>=&gt; convinced and enthusiastic !</a:t>
            </a:r>
          </a:p>
          <a:p>
            <a:pPr eaLnBrk="1" hangingPunct="1">
              <a:spcBef>
                <a:spcPts val="633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r>
              <a:rPr lang="en-GB" sz="3400" dirty="0" smtClean="0"/>
              <a:t>Mood</a:t>
            </a:r>
            <a:br>
              <a:rPr lang="en-GB" sz="3400" dirty="0" smtClean="0"/>
            </a:br>
            <a:r>
              <a:rPr lang="en-GB" sz="3400" dirty="0" smtClean="0"/>
              <a:t>=&gt; students are your partners !</a:t>
            </a:r>
          </a:p>
          <a:p>
            <a:pPr marL="870614" lvl="1" indent="-354942" eaLnBrk="1" hangingPunct="1">
              <a:spcBef>
                <a:spcPts val="633"/>
              </a:spcBef>
              <a:tabLst>
                <a:tab pos="231048" algn="l"/>
                <a:tab pos="1145192" algn="l"/>
                <a:tab pos="2059336" algn="l"/>
                <a:tab pos="2973480" algn="l"/>
                <a:tab pos="3887625" algn="l"/>
                <a:tab pos="4802885" algn="l"/>
                <a:tab pos="5717029" algn="l"/>
                <a:tab pos="6631174" algn="l"/>
                <a:tab pos="7545318" algn="l"/>
              </a:tabLst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390</Words>
  <Application>Microsoft Office PowerPoint</Application>
  <PresentationFormat>Affichage à l'écran (4:3)</PresentationFormat>
  <Paragraphs>141</Paragraphs>
  <Slides>17</Slides>
  <Notes>15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Modèle par défaut</vt:lpstr>
      <vt:lpstr>Document</vt:lpstr>
      <vt:lpstr>A FEW HINTS TO IMPROVE  THE EFFECTIVENESS OF TEACHING  AND LEARNING</vt:lpstr>
      <vt:lpstr>OBJECTIVES</vt:lpstr>
      <vt:lpstr>A  lecture MAY BE  ...</vt:lpstr>
      <vt:lpstr>Remembering information ... </vt:lpstr>
      <vt:lpstr>Types of lectures</vt:lpstr>
      <vt:lpstr>Yes, but interactive means…</vt:lpstr>
      <vt:lpstr>Recall and Interactivity</vt:lpstr>
      <vt:lpstr>Interactive scenario</vt:lpstr>
      <vt:lpstr>Your attitude is important</vt:lpstr>
      <vt:lpstr>Communication</vt:lpstr>
      <vt:lpstr>Eye contact</vt:lpstr>
      <vt:lpstr>Voice</vt:lpstr>
      <vt:lpstr>Body language</vt:lpstr>
      <vt:lpstr>Use of room-space</vt:lpstr>
      <vt:lpstr>A good choreography</vt:lpstr>
      <vt:lpstr>CONTENT OF THE LECTURE</vt:lpstr>
      <vt:lpstr>HINTS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2002  SUMMER SCHOOL</dc:title>
  <dc:creator>Informatique</dc:creator>
  <cp:lastModifiedBy>Takeuchi Yusuke Leo (HOS51393)</cp:lastModifiedBy>
  <cp:revision>149</cp:revision>
  <dcterms:created xsi:type="dcterms:W3CDTF">2002-06-25T18:22:12Z</dcterms:created>
  <dcterms:modified xsi:type="dcterms:W3CDTF">2017-08-23T07:18:40Z</dcterms:modified>
</cp:coreProperties>
</file>