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5BDAB-8F56-0744-52E7-78EB67BB0B68}" v="13" dt="2023-09-15T12:50:07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na Suckow" userId="S::nina.suckow@unil.ch::d8aa71a8-c74c-488d-ad39-e97da1508429" providerId="AD" clId="Web-{22D5BDAB-8F56-0744-52E7-78EB67BB0B68}"/>
    <pc:docChg chg="addSld delSld modSld">
      <pc:chgData name="Nina Suckow" userId="S::nina.suckow@unil.ch::d8aa71a8-c74c-488d-ad39-e97da1508429" providerId="AD" clId="Web-{22D5BDAB-8F56-0744-52E7-78EB67BB0B68}" dt="2023-09-15T12:50:07.071" v="10" actId="1076"/>
      <pc:docMkLst>
        <pc:docMk/>
      </pc:docMkLst>
      <pc:sldChg chg="addSp modSp del">
        <pc:chgData name="Nina Suckow" userId="S::nina.suckow@unil.ch::d8aa71a8-c74c-488d-ad39-e97da1508429" providerId="AD" clId="Web-{22D5BDAB-8F56-0744-52E7-78EB67BB0B68}" dt="2023-09-15T12:49:20.195" v="3"/>
        <pc:sldMkLst>
          <pc:docMk/>
          <pc:sldMk cId="3784089036" sldId="256"/>
        </pc:sldMkLst>
        <pc:spChg chg="add mod">
          <ac:chgData name="Nina Suckow" userId="S::nina.suckow@unil.ch::d8aa71a8-c74c-488d-ad39-e97da1508429" providerId="AD" clId="Web-{22D5BDAB-8F56-0744-52E7-78EB67BB0B68}" dt="2023-09-15T12:49:04.085" v="1"/>
          <ac:spMkLst>
            <pc:docMk/>
            <pc:sldMk cId="3784089036" sldId="256"/>
            <ac:spMk id="4" creationId="{715F2D1F-FEFD-5FA0-3BF1-C5089142C1AF}"/>
          </ac:spMkLst>
        </pc:spChg>
      </pc:sldChg>
      <pc:sldChg chg="modSp add">
        <pc:chgData name="Nina Suckow" userId="S::nina.suckow@unil.ch::d8aa71a8-c74c-488d-ad39-e97da1508429" providerId="AD" clId="Web-{22D5BDAB-8F56-0744-52E7-78EB67BB0B68}" dt="2023-09-15T12:50:07.071" v="10" actId="1076"/>
        <pc:sldMkLst>
          <pc:docMk/>
          <pc:sldMk cId="730374453" sldId="257"/>
        </pc:sldMkLst>
        <pc:spChg chg="mod">
          <ac:chgData name="Nina Suckow" userId="S::nina.suckow@unil.ch::d8aa71a8-c74c-488d-ad39-e97da1508429" providerId="AD" clId="Web-{22D5BDAB-8F56-0744-52E7-78EB67BB0B68}" dt="2023-09-15T12:50:07.071" v="10" actId="1076"/>
          <ac:spMkLst>
            <pc:docMk/>
            <pc:sldMk cId="730374453" sldId="257"/>
            <ac:spMk id="3" creationId="{C8F973F7-6ABD-AE63-EAA6-12FFEB62F499}"/>
          </ac:spMkLst>
        </pc:spChg>
        <pc:spChg chg="mod">
          <ac:chgData name="Nina Suckow" userId="S::nina.suckow@unil.ch::d8aa71a8-c74c-488d-ad39-e97da1508429" providerId="AD" clId="Web-{22D5BDAB-8F56-0744-52E7-78EB67BB0B68}" dt="2023-09-15T12:49:54.305" v="7" actId="1076"/>
          <ac:spMkLst>
            <pc:docMk/>
            <pc:sldMk cId="730374453" sldId="257"/>
            <ac:spMk id="10" creationId="{378127B0-FEA3-CDAF-5221-D9BCCD2494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EEEE-2BA6-483C-B242-A0C56D7E4D1E}" type="datetimeFigureOut">
              <a:t>15/09/2023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A7921-AC99-4ADC-BC9E-A1FF35FA227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613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72905-77B7-5949-837E-608BD05A3FC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2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15/09/2023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35E295FC-C503-734A-B0C9-03D9487042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956" b="39692"/>
          <a:stretch/>
        </p:blipFill>
        <p:spPr>
          <a:xfrm>
            <a:off x="0" y="-5318"/>
            <a:ext cx="12409714" cy="696807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B217C62-5447-8849-A167-6AE9CB0CD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148" y="92031"/>
            <a:ext cx="1868222" cy="90759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8127B0-FEA3-CDAF-5221-D9BCCD249423}"/>
              </a:ext>
            </a:extLst>
          </p:cNvPr>
          <p:cNvSpPr/>
          <p:nvPr/>
        </p:nvSpPr>
        <p:spPr>
          <a:xfrm>
            <a:off x="2832781" y="1196342"/>
            <a:ext cx="8529512" cy="45243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>
                <a:latin typeface="Calibri"/>
                <a:cs typeface="Calibri"/>
              </a:rPr>
              <a:t>Que tu aies déjà un sujet de </a:t>
            </a:r>
            <a:r>
              <a:rPr lang="fr-FR" sz="2400" b="1" dirty="0">
                <a:latin typeface="Calibri"/>
                <a:cs typeface="Calibri"/>
              </a:rPr>
              <a:t>mémoire de master</a:t>
            </a:r>
            <a:r>
              <a:rPr lang="fr-FR" sz="2400" dirty="0">
                <a:latin typeface="Calibri"/>
                <a:cs typeface="Calibri"/>
              </a:rPr>
              <a:t> ou non, si tu recherches plus de </a:t>
            </a:r>
            <a:r>
              <a:rPr lang="fr-FR" sz="2400" b="1" dirty="0">
                <a:latin typeface="Calibri"/>
                <a:cs typeface="Calibri"/>
              </a:rPr>
              <a:t>durabilité forte</a:t>
            </a:r>
            <a:r>
              <a:rPr lang="fr-FR" sz="2400" dirty="0">
                <a:latin typeface="Calibri"/>
                <a:cs typeface="Calibri"/>
              </a:rPr>
              <a:t>, plus de concret, ou de nouvelles idées, alors l’initiative Volteface </a:t>
            </a:r>
            <a:r>
              <a:rPr lang="fr-FR" sz="2400" err="1">
                <a:latin typeface="Calibri"/>
                <a:cs typeface="Calibri"/>
              </a:rPr>
              <a:t>étudiant·es</a:t>
            </a:r>
            <a:r>
              <a:rPr lang="fr-FR" sz="2400" dirty="0">
                <a:latin typeface="Calibri"/>
                <a:cs typeface="Calibri"/>
              </a:rPr>
              <a:t> est faite pour toi !</a:t>
            </a:r>
            <a:endParaRPr lang="fr-FR" sz="2400" dirty="0">
              <a:cs typeface="Calibri"/>
            </a:endParaRPr>
          </a:p>
          <a:p>
            <a:pPr algn="just">
              <a:buFont typeface="Arial" pitchFamily="2" charset="2"/>
              <a:buChar char="•"/>
            </a:pPr>
            <a:endParaRPr lang="fr-FR" sz="2400" dirty="0">
              <a:latin typeface="Calibri"/>
              <a:cs typeface="Calibri"/>
            </a:endParaRPr>
          </a:p>
          <a:p>
            <a:pPr algn="just"/>
            <a:r>
              <a:rPr lang="fr-FR" sz="2400" dirty="0">
                <a:latin typeface="Calibri"/>
                <a:cs typeface="Calibri"/>
              </a:rPr>
              <a:t>Volteface </a:t>
            </a:r>
            <a:r>
              <a:rPr lang="fr-FR" sz="2400" dirty="0" err="1">
                <a:latin typeface="Calibri"/>
                <a:cs typeface="Calibri"/>
              </a:rPr>
              <a:t>étudiant·es</a:t>
            </a:r>
            <a:r>
              <a:rPr lang="fr-FR" sz="2400" dirty="0">
                <a:latin typeface="Calibri"/>
                <a:cs typeface="Calibri"/>
              </a:rPr>
              <a:t> te met en lien pour ton projet de master avec </a:t>
            </a:r>
            <a:r>
              <a:rPr lang="fr-FR" sz="2400" dirty="0" err="1">
                <a:latin typeface="Calibri"/>
                <a:cs typeface="Calibri"/>
              </a:rPr>
              <a:t>un·e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b="1" dirty="0">
                <a:latin typeface="Calibri"/>
                <a:cs typeface="Calibri"/>
              </a:rPr>
              <a:t>partenaire de terrain</a:t>
            </a:r>
            <a:r>
              <a:rPr lang="fr-FR" sz="2400" dirty="0">
                <a:latin typeface="Calibri"/>
                <a:cs typeface="Calibri"/>
              </a:rPr>
              <a:t> </a:t>
            </a:r>
            <a:r>
              <a:rPr lang="fr-FR" sz="2400" dirty="0" err="1">
                <a:latin typeface="Calibri"/>
                <a:cs typeface="Calibri"/>
              </a:rPr>
              <a:t>engagé·es</a:t>
            </a:r>
            <a:r>
              <a:rPr lang="fr-FR" sz="2400" dirty="0">
                <a:latin typeface="Calibri"/>
                <a:cs typeface="Calibri"/>
              </a:rPr>
              <a:t> pour la </a:t>
            </a:r>
            <a:r>
              <a:rPr lang="fr-FR" sz="2400" b="1" dirty="0">
                <a:latin typeface="Calibri"/>
                <a:cs typeface="Calibri"/>
              </a:rPr>
              <a:t>transition écologique et sociale</a:t>
            </a:r>
            <a:r>
              <a:rPr lang="fr-FR" sz="2400" dirty="0">
                <a:latin typeface="Calibri"/>
                <a:cs typeface="Calibri"/>
              </a:rPr>
              <a:t>. </a:t>
            </a:r>
          </a:p>
          <a:p>
            <a:pPr algn="just"/>
            <a:endParaRPr lang="fr-FR" sz="2400" dirty="0">
              <a:latin typeface="Calibri"/>
              <a:cs typeface="Calibri"/>
            </a:endParaRPr>
          </a:p>
          <a:p>
            <a:pPr algn="just"/>
            <a:endParaRPr lang="fr-FR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Participe à l’</a:t>
            </a:r>
            <a:r>
              <a:rPr lang="fr-FR" sz="2400" b="1" u="sng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atelier participatif du 10 octobre de 17-20h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latin typeface="Calibri"/>
              <a:cs typeface="Calibri"/>
            </a:endParaRPr>
          </a:p>
          <a:p>
            <a:pPr algn="ctr"/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afin de </a:t>
            </a:r>
            <a:r>
              <a:rPr lang="fr-FR" sz="2400" b="1" dirty="0" err="1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co-construire</a:t>
            </a:r>
            <a:r>
              <a:rPr lang="fr-FR" sz="24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une recherche-action avec elles et eux !</a:t>
            </a:r>
            <a:endParaRPr lang="fr-FR" sz="2400" b="1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F973F7-6ABD-AE63-EAA6-12FFEB62F499}"/>
              </a:ext>
            </a:extLst>
          </p:cNvPr>
          <p:cNvSpPr txBox="1"/>
          <p:nvPr/>
        </p:nvSpPr>
        <p:spPr>
          <a:xfrm>
            <a:off x="1102299" y="6541006"/>
            <a:ext cx="1182911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400" i="1" dirty="0">
                <a:latin typeface="Helvetica"/>
                <a:cs typeface="Helvetica"/>
              </a:rPr>
              <a:t>Une initiative Intégrée dans la plateforme </a:t>
            </a:r>
            <a:r>
              <a:rPr lang="fr-FR" sz="1400" b="1" i="1" dirty="0">
                <a:latin typeface="Helvetica"/>
                <a:cs typeface="Helvetica"/>
              </a:rPr>
              <a:t>Confluence </a:t>
            </a:r>
            <a:r>
              <a:rPr lang="fr-FR" sz="1400" i="1" dirty="0">
                <a:latin typeface="Helvetica"/>
                <a:cs typeface="Helvetica"/>
              </a:rPr>
              <a:t>de l'UNIL, en collaboration avec le </a:t>
            </a:r>
            <a:r>
              <a:rPr lang="fr-FR" sz="1400" b="1" i="1" dirty="0">
                <a:latin typeface="Helvetica"/>
                <a:cs typeface="Helvetica"/>
              </a:rPr>
              <a:t>HUB </a:t>
            </a:r>
            <a:r>
              <a:rPr lang="fr-FR" sz="1400" i="1" dirty="0">
                <a:latin typeface="Helvetica"/>
                <a:cs typeface="Helvetica"/>
              </a:rPr>
              <a:t>et soutenu par </a:t>
            </a:r>
            <a:r>
              <a:rPr lang="fr-FR" sz="1400" b="1" i="1" dirty="0">
                <a:latin typeface="Helvetica"/>
                <a:cs typeface="Helvetica"/>
              </a:rPr>
              <a:t>U-change.</a:t>
            </a:r>
            <a:endParaRPr lang="fr-FR" sz="1400" i="1">
              <a:cs typeface="Calibri"/>
            </a:endParaRPr>
          </a:p>
        </p:txBody>
      </p:sp>
      <p:pic>
        <p:nvPicPr>
          <p:cNvPr id="6" name="Image 5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3322FEF0-BF23-3977-3FE2-D56A280FC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1365849" y="1827304"/>
            <a:ext cx="5474851" cy="291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744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1e5338-1382-4bef-8d41-33b75b2fc20f" xsi:nil="true"/>
    <lcf76f155ced4ddcb4097134ff3c332f xmlns="08f9fb52-022e-4bce-a74b-48ce0367c0f2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FD9902A2DC834EB5C8654C3B6CC9D3" ma:contentTypeVersion="11" ma:contentTypeDescription="Crée un document." ma:contentTypeScope="" ma:versionID="cc6e30f735cc18eeff6b8c7a3731454e">
  <xsd:schema xmlns:xsd="http://www.w3.org/2001/XMLSchema" xmlns:xs="http://www.w3.org/2001/XMLSchema" xmlns:p="http://schemas.microsoft.com/office/2006/metadata/properties" xmlns:ns2="08f9fb52-022e-4bce-a74b-48ce0367c0f2" xmlns:ns3="471e5338-1382-4bef-8d41-33b75b2fc20f" targetNamespace="http://schemas.microsoft.com/office/2006/metadata/properties" ma:root="true" ma:fieldsID="21a809b7e3d6fada95a9fae996a9320d" ns2:_="" ns3:_="">
    <xsd:import namespace="08f9fb52-022e-4bce-a74b-48ce0367c0f2"/>
    <xsd:import namespace="471e5338-1382-4bef-8d41-33b75b2fc2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9fb52-022e-4bce-a74b-48ce0367c0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3bf8dbf1-8dcf-487f-977b-681a8a5f30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1e5338-1382-4bef-8d41-33b75b2fc20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307aae1-80c5-4fc4-891d-b9a47a213f61}" ma:internalName="TaxCatchAll" ma:showField="CatchAllData" ma:web="471e5338-1382-4bef-8d41-33b75b2fc2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11B0230-31A0-4696-9439-172CB202FBE7}">
  <ds:schemaRefs>
    <ds:schemaRef ds:uri="http://schemas.microsoft.com/office/2006/metadata/properties"/>
    <ds:schemaRef ds:uri="http://schemas.microsoft.com/office/infopath/2007/PartnerControls"/>
    <ds:schemaRef ds:uri="471e5338-1382-4bef-8d41-33b75b2fc20f"/>
    <ds:schemaRef ds:uri="08f9fb52-022e-4bce-a74b-48ce0367c0f2"/>
  </ds:schemaRefs>
</ds:datastoreItem>
</file>

<file path=customXml/itemProps2.xml><?xml version="1.0" encoding="utf-8"?>
<ds:datastoreItem xmlns:ds="http://schemas.openxmlformats.org/officeDocument/2006/customXml" ds:itemID="{1716B4F1-44DF-4E74-8426-5ECC190A08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f9fb52-022e-4bce-a74b-48ce0367c0f2"/>
    <ds:schemaRef ds:uri="471e5338-1382-4bef-8d41-33b75b2fc2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EA18C1-DBE0-479D-91CA-D75F7765EA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9</cp:revision>
  <dcterms:created xsi:type="dcterms:W3CDTF">2023-09-15T12:48:51Z</dcterms:created>
  <dcterms:modified xsi:type="dcterms:W3CDTF">2023-09-15T12:50:09Z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0x010100B2FD9902A2DC834EB5C8654C3B6CC9D3</vt:lpwstr>
  </property>
  <property fmtid="{D5CDD505-2E9C-101B-9397-08002B2CF9AE}" pid="3" name="MediaServiceImageTags">
    <vt:lpwstr/>
  </property>
</Properties>
</file>