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EEC8E-3F98-955E-2D30-E626D9F8A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B8F95D-6861-0696-8EAA-E8B59C498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C58AC2-A815-F079-92AB-97C83BCA6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F67AD9-DF7D-5078-A33D-EDE50973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137E0E-14CF-BF09-02F1-AC824470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30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9065B-7324-F1A1-C6BF-CEC228AC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0F05B7-7128-8F07-C4ED-235CC619F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3FF2E3-38A4-733C-4273-B99D3493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02EF8E-AAD1-BF9D-B32E-F10698A7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36AAD5-582F-2861-2DC8-37EEE3CD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8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5ABB4F1-563C-0494-5E49-DE2ABBA78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C313B4-AAAF-9DEB-44FC-5090823CE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1730F-0484-0DB6-A7F9-9EE850EC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C6378F-2E67-F24A-F50D-3D09FC31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50C83C-0A82-7D03-A843-677335B2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5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F55C5-98D0-2584-B942-FA609D5A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1A6C8-4431-25BD-EE76-D9AB6601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D2E742-FA46-722E-CA5E-5008802D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15C117-E557-B9F1-8857-D8F04086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261354-645A-7E98-60C3-506982E7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7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7358D-8F81-ED13-50B3-9CFB2F27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4F166E-7E97-25FC-E53B-DF959F2AC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52FC5-6F09-ADF3-A206-E4775A2E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229CB-82F5-AA71-C2CC-4F778221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483F0-16BD-B35D-ECCC-101C1BC5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72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9861D8-2473-ED83-FD4C-531D2B31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C0DE30-413E-CE69-3CA3-B4485954B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430C3E-85B0-F507-00C8-8814FAAAB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5B2DED-F194-6C8D-4886-CD979717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364C3B-A495-CAD7-14B9-130CDDD7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4D87B7-B2CA-7E78-1A15-CCF8E3E4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53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88570-3F54-A061-D1A6-CE6F4490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15FD09-857B-A84F-C5E0-79A94353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97F4D3-FED6-4B59-4533-044CB7725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182D2F-94A3-D4FB-7C70-659F7773E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6D8AF7-952A-94D3-162C-756E05ECC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C4D3F1-53F4-AB57-0CF0-6C7434F3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B6BB5D-C39B-2EAC-E9E1-11DDDD7D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9DB3BD-7FD5-8260-D994-3759E021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93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4844E-0E60-B217-4118-A66BA7A0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DD9F5E-2092-AA5F-C4D9-A76B3654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D78718-EF08-709C-FD6B-4D2756B1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B68185-3FA2-9608-D485-91E3E421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4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865A0A-2755-55D3-0C14-00D220AB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DDD9CF-5B84-2DC1-1B92-5D636138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C45FA8-F3B2-64A0-CD34-18ADE11C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96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97A91-C5EB-5BF0-4BAB-8ECCB922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8CF8B-5CE6-2638-1973-EE867CACA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CBFFC9-A992-351D-420F-C0E4E6C35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1AC77D-B5F7-17FA-A7C9-C8048BBF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6D4C75-FB1F-9B63-DE3F-99BA6456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E4F246-1C17-DFB9-95CA-AD2D7260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3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A92B7-5C8D-098D-EFCA-991190C28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138590A-471E-13B8-F7C8-C96D756E6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4DE05C-EC20-75FE-8890-143DDA73D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0C4CF4-B0B2-7747-6FFF-9AF0AC65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6D6088-5A72-00BC-21B6-6C78E484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0EBCB-A888-7B31-1CFA-F237284B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4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C4C2CD-397B-4054-BBF8-85CA3783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523E6B-0CB4-2C0F-07FA-EDD8951B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006D4-F522-9AA6-1B6D-919852C5B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137F-FCE2-9D43-AF01-73A58D900BA8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14D73F-1929-DD97-E548-C7CB8E83D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A75975-AA5E-CB0A-EED9-908A56582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7286-2A85-6C4E-81BE-9DAA37E84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6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08BF641-5E0D-2F1D-8915-FACF1E0CC1E6}"/>
              </a:ext>
            </a:extLst>
          </p:cNvPr>
          <p:cNvSpPr/>
          <p:nvPr/>
        </p:nvSpPr>
        <p:spPr>
          <a:xfrm>
            <a:off x="597781" y="1824978"/>
            <a:ext cx="11359714" cy="45198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5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B4A49AA-D968-503A-B3C0-B2E28422B623}"/>
              </a:ext>
            </a:extLst>
          </p:cNvPr>
          <p:cNvSpPr/>
          <p:nvPr/>
        </p:nvSpPr>
        <p:spPr>
          <a:xfrm>
            <a:off x="4498142" y="1947118"/>
            <a:ext cx="3553868" cy="231353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3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C8DB1F-DE55-49A7-509B-8D30BA6E777D}"/>
              </a:ext>
            </a:extLst>
          </p:cNvPr>
          <p:cNvSpPr txBox="1"/>
          <p:nvPr/>
        </p:nvSpPr>
        <p:spPr>
          <a:xfrm>
            <a:off x="5740853" y="4843383"/>
            <a:ext cx="4622313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67" b="1" dirty="0" err="1"/>
              <a:t>Swiss</a:t>
            </a:r>
            <a:r>
              <a:rPr lang="fr-FR" sz="2667" b="1" dirty="0"/>
              <a:t> Centre of Expertise in Life Course Research LIVES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01CC995-E27B-6733-2D4C-EF7E1E1E75AE}"/>
              </a:ext>
            </a:extLst>
          </p:cNvPr>
          <p:cNvSpPr/>
          <p:nvPr/>
        </p:nvSpPr>
        <p:spPr>
          <a:xfrm>
            <a:off x="8190919" y="1947119"/>
            <a:ext cx="3504922" cy="231353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89FD88E-A2CF-0602-FA46-EA27CCE45209}"/>
              </a:ext>
            </a:extLst>
          </p:cNvPr>
          <p:cNvSpPr txBox="1"/>
          <p:nvPr/>
        </p:nvSpPr>
        <p:spPr>
          <a:xfrm>
            <a:off x="8372454" y="3202957"/>
            <a:ext cx="314185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133" b="1" dirty="0"/>
          </a:p>
          <a:p>
            <a:pPr algn="ctr"/>
            <a:endParaRPr lang="fr-FR" sz="2133" b="1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D0BAD91-35E3-AD18-1583-0B1CA3015D9A}"/>
              </a:ext>
            </a:extLst>
          </p:cNvPr>
          <p:cNvSpPr/>
          <p:nvPr/>
        </p:nvSpPr>
        <p:spPr>
          <a:xfrm>
            <a:off x="4537411" y="689818"/>
            <a:ext cx="3478193" cy="3565331"/>
          </a:xfrm>
          <a:prstGeom prst="roundRect">
            <a:avLst/>
          </a:prstGeom>
          <a:solidFill>
            <a:schemeClr val="bg1">
              <a:lumMod val="75000"/>
              <a:alpha val="4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D2EBCC7-D6DD-E410-6145-F0A3F40EFA57}"/>
              </a:ext>
            </a:extLst>
          </p:cNvPr>
          <p:cNvSpPr txBox="1"/>
          <p:nvPr/>
        </p:nvSpPr>
        <p:spPr>
          <a:xfrm>
            <a:off x="4671375" y="765000"/>
            <a:ext cx="329952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133" b="1" dirty="0"/>
              <a:t>Centre Interdisciplinaire de Gérontologie et d'Etudes des Vulnérabilités (CIGEV)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865A9B4-00CC-48CD-9B58-D0116D15B564}"/>
              </a:ext>
            </a:extLst>
          </p:cNvPr>
          <p:cNvSpPr txBox="1"/>
          <p:nvPr/>
        </p:nvSpPr>
        <p:spPr>
          <a:xfrm>
            <a:off x="8650052" y="689818"/>
            <a:ext cx="26904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300" b="1" dirty="0"/>
              <a:t>HES-SO, FORS,</a:t>
            </a:r>
          </a:p>
          <a:p>
            <a:r>
              <a:rPr lang="fr-CH" sz="3300" b="1" dirty="0"/>
              <a:t>UNINE etc.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BB5084-7661-454A-B146-46A433DBF9D9}"/>
              </a:ext>
            </a:extLst>
          </p:cNvPr>
          <p:cNvSpPr txBox="1"/>
          <p:nvPr/>
        </p:nvSpPr>
        <p:spPr>
          <a:xfrm>
            <a:off x="2047849" y="1224814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300" b="1" dirty="0"/>
              <a:t>UNIL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55DD22-FBFE-42B4-869D-BCBED2646361}"/>
              </a:ext>
            </a:extLst>
          </p:cNvPr>
          <p:cNvSpPr txBox="1"/>
          <p:nvPr/>
        </p:nvSpPr>
        <p:spPr>
          <a:xfrm>
            <a:off x="5602764" y="59744"/>
            <a:ext cx="13276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300" b="1" dirty="0"/>
              <a:t>UNIGE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3C7E656-A0AE-AFB2-9E3D-BB9FB5953327}"/>
              </a:ext>
            </a:extLst>
          </p:cNvPr>
          <p:cNvSpPr/>
          <p:nvPr/>
        </p:nvSpPr>
        <p:spPr>
          <a:xfrm>
            <a:off x="785007" y="1951880"/>
            <a:ext cx="3603556" cy="430667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BB9B749-BC11-6A66-FDDE-1649E42AAA86}"/>
              </a:ext>
            </a:extLst>
          </p:cNvPr>
          <p:cNvSpPr txBox="1"/>
          <p:nvPr/>
        </p:nvSpPr>
        <p:spPr>
          <a:xfrm>
            <a:off x="1109610" y="2249188"/>
            <a:ext cx="2961845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133" b="1" dirty="0"/>
              <a:t>Centre Interdisciplinaire de Recherche (CIR) LIVES</a:t>
            </a:r>
          </a:p>
          <a:p>
            <a:pPr algn="ctr"/>
            <a:endParaRPr lang="fr-FR" sz="2133" b="1" dirty="0"/>
          </a:p>
          <a:p>
            <a:pPr algn="ctr"/>
            <a:endParaRPr lang="fr-FR" sz="2133" b="1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EE08204-384A-9446-8B47-6A3B55FC4A66}"/>
              </a:ext>
            </a:extLst>
          </p:cNvPr>
          <p:cNvSpPr/>
          <p:nvPr/>
        </p:nvSpPr>
        <p:spPr>
          <a:xfrm>
            <a:off x="835413" y="3951752"/>
            <a:ext cx="3503224" cy="2250628"/>
          </a:xfrm>
          <a:prstGeom prst="roundRect">
            <a:avLst/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F8D3E86-7C1A-4BF4-91DB-4C95FED357D1}"/>
              </a:ext>
            </a:extLst>
          </p:cNvPr>
          <p:cNvSpPr txBox="1"/>
          <p:nvPr/>
        </p:nvSpPr>
        <p:spPr>
          <a:xfrm>
            <a:off x="1701237" y="4629974"/>
            <a:ext cx="180141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133" b="1" dirty="0"/>
              <a:t>LIVES-ISS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1DDFF59-1329-5C89-5082-604A5EEFE14E}"/>
              </a:ext>
            </a:extLst>
          </p:cNvPr>
          <p:cNvSpPr txBox="1"/>
          <p:nvPr/>
        </p:nvSpPr>
        <p:spPr>
          <a:xfrm>
            <a:off x="5527306" y="2042449"/>
            <a:ext cx="1683809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133" b="1" dirty="0"/>
              <a:t>Centre LIVES-UNIGE</a:t>
            </a:r>
          </a:p>
          <a:p>
            <a:pPr algn="ctr"/>
            <a:endParaRPr lang="fr-FR" sz="2133" b="1" dirty="0"/>
          </a:p>
        </p:txBody>
      </p:sp>
    </p:spTree>
    <p:extLst>
      <p:ext uri="{BB962C8B-B14F-4D97-AF65-F5344CB8AC3E}">
        <p14:creationId xmlns:p14="http://schemas.microsoft.com/office/powerpoint/2010/main" val="4071299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Macintosh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 Sandoz</dc:creator>
  <cp:lastModifiedBy>Laure Sandoz</cp:lastModifiedBy>
  <cp:revision>1</cp:revision>
  <dcterms:created xsi:type="dcterms:W3CDTF">2023-06-27T13:34:57Z</dcterms:created>
  <dcterms:modified xsi:type="dcterms:W3CDTF">2023-06-27T13:36:44Z</dcterms:modified>
</cp:coreProperties>
</file>