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3"/>
  </p:handoutMasterIdLst>
  <p:sldIdLst>
    <p:sldId id="257" r:id="rId2"/>
  </p:sldIdLst>
  <p:sldSz cx="10383838" cy="725487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5" userDrawn="1">
          <p15:clr>
            <a:srgbClr val="A4A3A4"/>
          </p15:clr>
        </p15:guide>
        <p15:guide id="2" pos="32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4C6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052" y="32"/>
      </p:cViewPr>
      <p:guideLst>
        <p:guide orient="horz" pos="2285"/>
        <p:guide pos="32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4" d="100"/>
          <a:sy n="74" d="100"/>
        </p:scale>
        <p:origin x="17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A0A73-3B42-4831-AC4D-D3F4F0AADCAE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BB9C-14B2-417A-96D9-22CF5D71D95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8386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788" y="1187315"/>
            <a:ext cx="8826262" cy="2525771"/>
          </a:xfrm>
        </p:spPr>
        <p:txBody>
          <a:bodyPr anchor="b"/>
          <a:lstStyle>
            <a:lvl1pPr algn="ctr">
              <a:defRPr sz="634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980" y="3810489"/>
            <a:ext cx="7787879" cy="1751582"/>
          </a:xfrm>
        </p:spPr>
        <p:txBody>
          <a:bodyPr/>
          <a:lstStyle>
            <a:lvl1pPr marL="0" indent="0" algn="ctr">
              <a:buNone/>
              <a:defRPr sz="2539"/>
            </a:lvl1pPr>
            <a:lvl2pPr marL="483672" indent="0" algn="ctr">
              <a:buNone/>
              <a:defRPr sz="2116"/>
            </a:lvl2pPr>
            <a:lvl3pPr marL="967344" indent="0" algn="ctr">
              <a:buNone/>
              <a:defRPr sz="1904"/>
            </a:lvl3pPr>
            <a:lvl4pPr marL="1451016" indent="0" algn="ctr">
              <a:buNone/>
              <a:defRPr sz="1693"/>
            </a:lvl4pPr>
            <a:lvl5pPr marL="1934688" indent="0" algn="ctr">
              <a:buNone/>
              <a:defRPr sz="1693"/>
            </a:lvl5pPr>
            <a:lvl6pPr marL="2418359" indent="0" algn="ctr">
              <a:buNone/>
              <a:defRPr sz="1693"/>
            </a:lvl6pPr>
            <a:lvl7pPr marL="2902031" indent="0" algn="ctr">
              <a:buNone/>
              <a:defRPr sz="1693"/>
            </a:lvl7pPr>
            <a:lvl8pPr marL="3385703" indent="0" algn="ctr">
              <a:buNone/>
              <a:defRPr sz="1693"/>
            </a:lvl8pPr>
            <a:lvl9pPr marL="3869375" indent="0" algn="ctr">
              <a:buNone/>
              <a:defRPr sz="169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83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0935" y="386255"/>
            <a:ext cx="2239015" cy="614817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3890" y="386255"/>
            <a:ext cx="6587247" cy="614817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439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329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81" y="1808683"/>
            <a:ext cx="8956060" cy="3017826"/>
          </a:xfrm>
        </p:spPr>
        <p:txBody>
          <a:bodyPr anchor="b"/>
          <a:lstStyle>
            <a:lvl1pPr>
              <a:defRPr sz="634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81" y="4855059"/>
            <a:ext cx="8956060" cy="1587003"/>
          </a:xfrm>
        </p:spPr>
        <p:txBody>
          <a:bodyPr/>
          <a:lstStyle>
            <a:lvl1pPr marL="0" indent="0">
              <a:buNone/>
              <a:defRPr sz="2539">
                <a:solidFill>
                  <a:schemeClr val="tx1"/>
                </a:solidFill>
              </a:defRPr>
            </a:lvl1pPr>
            <a:lvl2pPr marL="483672" indent="0">
              <a:buNone/>
              <a:defRPr sz="2116">
                <a:solidFill>
                  <a:schemeClr val="tx1">
                    <a:tint val="75000"/>
                  </a:schemeClr>
                </a:solidFill>
              </a:defRPr>
            </a:lvl2pPr>
            <a:lvl3pPr marL="967344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3pPr>
            <a:lvl4pPr marL="145101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193468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418359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2902031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38570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3869375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3710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889" y="1931274"/>
            <a:ext cx="4413131" cy="460315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818" y="1931274"/>
            <a:ext cx="4413131" cy="460315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828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41" y="386256"/>
            <a:ext cx="8956060" cy="14022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242" y="1778453"/>
            <a:ext cx="4392850" cy="871592"/>
          </a:xfrm>
        </p:spPr>
        <p:txBody>
          <a:bodyPr anchor="b"/>
          <a:lstStyle>
            <a:lvl1pPr marL="0" indent="0">
              <a:buNone/>
              <a:defRPr sz="2539" b="1"/>
            </a:lvl1pPr>
            <a:lvl2pPr marL="483672" indent="0">
              <a:buNone/>
              <a:defRPr sz="2116" b="1"/>
            </a:lvl2pPr>
            <a:lvl3pPr marL="967344" indent="0">
              <a:buNone/>
              <a:defRPr sz="1904" b="1"/>
            </a:lvl3pPr>
            <a:lvl4pPr marL="1451016" indent="0">
              <a:buNone/>
              <a:defRPr sz="1693" b="1"/>
            </a:lvl4pPr>
            <a:lvl5pPr marL="1934688" indent="0">
              <a:buNone/>
              <a:defRPr sz="1693" b="1"/>
            </a:lvl5pPr>
            <a:lvl6pPr marL="2418359" indent="0">
              <a:buNone/>
              <a:defRPr sz="1693" b="1"/>
            </a:lvl6pPr>
            <a:lvl7pPr marL="2902031" indent="0">
              <a:buNone/>
              <a:defRPr sz="1693" b="1"/>
            </a:lvl7pPr>
            <a:lvl8pPr marL="3385703" indent="0">
              <a:buNone/>
              <a:defRPr sz="1693" b="1"/>
            </a:lvl8pPr>
            <a:lvl9pPr marL="3869375" indent="0">
              <a:buNone/>
              <a:defRPr sz="169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242" y="2650045"/>
            <a:ext cx="4392850" cy="38978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818" y="1778453"/>
            <a:ext cx="4414484" cy="871592"/>
          </a:xfrm>
        </p:spPr>
        <p:txBody>
          <a:bodyPr anchor="b"/>
          <a:lstStyle>
            <a:lvl1pPr marL="0" indent="0">
              <a:buNone/>
              <a:defRPr sz="2539" b="1"/>
            </a:lvl1pPr>
            <a:lvl2pPr marL="483672" indent="0">
              <a:buNone/>
              <a:defRPr sz="2116" b="1"/>
            </a:lvl2pPr>
            <a:lvl3pPr marL="967344" indent="0">
              <a:buNone/>
              <a:defRPr sz="1904" b="1"/>
            </a:lvl3pPr>
            <a:lvl4pPr marL="1451016" indent="0">
              <a:buNone/>
              <a:defRPr sz="1693" b="1"/>
            </a:lvl4pPr>
            <a:lvl5pPr marL="1934688" indent="0">
              <a:buNone/>
              <a:defRPr sz="1693" b="1"/>
            </a:lvl5pPr>
            <a:lvl6pPr marL="2418359" indent="0">
              <a:buNone/>
              <a:defRPr sz="1693" b="1"/>
            </a:lvl6pPr>
            <a:lvl7pPr marL="2902031" indent="0">
              <a:buNone/>
              <a:defRPr sz="1693" b="1"/>
            </a:lvl7pPr>
            <a:lvl8pPr marL="3385703" indent="0">
              <a:buNone/>
              <a:defRPr sz="1693" b="1"/>
            </a:lvl8pPr>
            <a:lvl9pPr marL="3869375" indent="0">
              <a:buNone/>
              <a:defRPr sz="169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818" y="2650045"/>
            <a:ext cx="4414484" cy="38978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991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808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516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41" y="483658"/>
            <a:ext cx="3349058" cy="1692804"/>
          </a:xfrm>
        </p:spPr>
        <p:txBody>
          <a:bodyPr anchor="b"/>
          <a:lstStyle>
            <a:lvl1pPr>
              <a:defRPr sz="338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484" y="1044569"/>
            <a:ext cx="5256818" cy="5155663"/>
          </a:xfrm>
        </p:spPr>
        <p:txBody>
          <a:bodyPr/>
          <a:lstStyle>
            <a:lvl1pPr>
              <a:defRPr sz="3385"/>
            </a:lvl1pPr>
            <a:lvl2pPr>
              <a:defRPr sz="2962"/>
            </a:lvl2pPr>
            <a:lvl3pPr>
              <a:defRPr sz="2539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241" y="2176463"/>
            <a:ext cx="3349058" cy="4032166"/>
          </a:xfrm>
        </p:spPr>
        <p:txBody>
          <a:bodyPr/>
          <a:lstStyle>
            <a:lvl1pPr marL="0" indent="0">
              <a:buNone/>
              <a:defRPr sz="1693"/>
            </a:lvl1pPr>
            <a:lvl2pPr marL="483672" indent="0">
              <a:buNone/>
              <a:defRPr sz="1481"/>
            </a:lvl2pPr>
            <a:lvl3pPr marL="967344" indent="0">
              <a:buNone/>
              <a:defRPr sz="1269"/>
            </a:lvl3pPr>
            <a:lvl4pPr marL="1451016" indent="0">
              <a:buNone/>
              <a:defRPr sz="1058"/>
            </a:lvl4pPr>
            <a:lvl5pPr marL="1934688" indent="0">
              <a:buNone/>
              <a:defRPr sz="1058"/>
            </a:lvl5pPr>
            <a:lvl6pPr marL="2418359" indent="0">
              <a:buNone/>
              <a:defRPr sz="1058"/>
            </a:lvl6pPr>
            <a:lvl7pPr marL="2902031" indent="0">
              <a:buNone/>
              <a:defRPr sz="1058"/>
            </a:lvl7pPr>
            <a:lvl8pPr marL="3385703" indent="0">
              <a:buNone/>
              <a:defRPr sz="1058"/>
            </a:lvl8pPr>
            <a:lvl9pPr marL="3869375" indent="0">
              <a:buNone/>
              <a:defRPr sz="105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803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241" y="483658"/>
            <a:ext cx="3349058" cy="1692804"/>
          </a:xfrm>
        </p:spPr>
        <p:txBody>
          <a:bodyPr anchor="b"/>
          <a:lstStyle>
            <a:lvl1pPr>
              <a:defRPr sz="338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14484" y="1044569"/>
            <a:ext cx="5256818" cy="5155663"/>
          </a:xfrm>
        </p:spPr>
        <p:txBody>
          <a:bodyPr anchor="t"/>
          <a:lstStyle>
            <a:lvl1pPr marL="0" indent="0">
              <a:buNone/>
              <a:defRPr sz="3385"/>
            </a:lvl1pPr>
            <a:lvl2pPr marL="483672" indent="0">
              <a:buNone/>
              <a:defRPr sz="2962"/>
            </a:lvl2pPr>
            <a:lvl3pPr marL="967344" indent="0">
              <a:buNone/>
              <a:defRPr sz="2539"/>
            </a:lvl3pPr>
            <a:lvl4pPr marL="1451016" indent="0">
              <a:buNone/>
              <a:defRPr sz="2116"/>
            </a:lvl4pPr>
            <a:lvl5pPr marL="1934688" indent="0">
              <a:buNone/>
              <a:defRPr sz="2116"/>
            </a:lvl5pPr>
            <a:lvl6pPr marL="2418359" indent="0">
              <a:buNone/>
              <a:defRPr sz="2116"/>
            </a:lvl6pPr>
            <a:lvl7pPr marL="2902031" indent="0">
              <a:buNone/>
              <a:defRPr sz="2116"/>
            </a:lvl7pPr>
            <a:lvl8pPr marL="3385703" indent="0">
              <a:buNone/>
              <a:defRPr sz="2116"/>
            </a:lvl8pPr>
            <a:lvl9pPr marL="3869375" indent="0">
              <a:buNone/>
              <a:defRPr sz="211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241" y="2176463"/>
            <a:ext cx="3349058" cy="4032166"/>
          </a:xfrm>
        </p:spPr>
        <p:txBody>
          <a:bodyPr/>
          <a:lstStyle>
            <a:lvl1pPr marL="0" indent="0">
              <a:buNone/>
              <a:defRPr sz="1693"/>
            </a:lvl1pPr>
            <a:lvl2pPr marL="483672" indent="0">
              <a:buNone/>
              <a:defRPr sz="1481"/>
            </a:lvl2pPr>
            <a:lvl3pPr marL="967344" indent="0">
              <a:buNone/>
              <a:defRPr sz="1269"/>
            </a:lvl3pPr>
            <a:lvl4pPr marL="1451016" indent="0">
              <a:buNone/>
              <a:defRPr sz="1058"/>
            </a:lvl4pPr>
            <a:lvl5pPr marL="1934688" indent="0">
              <a:buNone/>
              <a:defRPr sz="1058"/>
            </a:lvl5pPr>
            <a:lvl6pPr marL="2418359" indent="0">
              <a:buNone/>
              <a:defRPr sz="1058"/>
            </a:lvl6pPr>
            <a:lvl7pPr marL="2902031" indent="0">
              <a:buNone/>
              <a:defRPr sz="1058"/>
            </a:lvl7pPr>
            <a:lvl8pPr marL="3385703" indent="0">
              <a:buNone/>
              <a:defRPr sz="1058"/>
            </a:lvl8pPr>
            <a:lvl9pPr marL="3869375" indent="0">
              <a:buNone/>
              <a:defRPr sz="105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99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889" y="386256"/>
            <a:ext cx="8956060" cy="1402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3889" y="1931274"/>
            <a:ext cx="8956060" cy="4603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889" y="6724196"/>
            <a:ext cx="2336364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931B1-6DC9-4BF1-8E7D-B503E04C7161}" type="datetimeFigureOut">
              <a:rPr lang="fr-CH" smtClean="0"/>
              <a:t>21.11.2018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9647" y="6724196"/>
            <a:ext cx="3504545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33585" y="6724196"/>
            <a:ext cx="2336364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9276-BC0C-40DE-A17A-1B75A0782BCD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535416" y="6724196"/>
            <a:ext cx="2336364" cy="386255"/>
          </a:xfrm>
          <a:prstGeom prst="rect">
            <a:avLst/>
          </a:prstGeom>
        </p:spPr>
        <p:txBody>
          <a:bodyPr vert="horz" lIns="96732" tIns="48366" rIns="96732" bIns="48366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E931B1-6DC9-4BF1-8E7D-B503E04C7161}" type="datetimeFigureOut">
              <a:rPr lang="fr-CH" sz="1269" smtClean="0"/>
              <a:pPr/>
              <a:t>21.11.2018</a:t>
            </a:fld>
            <a:endParaRPr lang="fr-CH" sz="1269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5500189" y="6724196"/>
            <a:ext cx="2336364" cy="386255"/>
          </a:xfrm>
          <a:prstGeom prst="rect">
            <a:avLst/>
          </a:prstGeom>
        </p:spPr>
        <p:txBody>
          <a:bodyPr vert="horz" lIns="96732" tIns="48366" rIns="96732" bIns="48366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079276-BC0C-40DE-A17A-1B75A0782BCD}" type="slidenum">
              <a:rPr lang="fr-CH" sz="1269" smtClean="0"/>
              <a:pPr/>
              <a:t>‹N°›</a:t>
            </a:fld>
            <a:endParaRPr lang="fr-CH" sz="1269"/>
          </a:p>
        </p:txBody>
      </p:sp>
      <p:sp>
        <p:nvSpPr>
          <p:cNvPr id="9" name="Rectangle 8"/>
          <p:cNvSpPr/>
          <p:nvPr userDrawn="1"/>
        </p:nvSpPr>
        <p:spPr>
          <a:xfrm>
            <a:off x="0" y="6534427"/>
            <a:ext cx="10383838" cy="720449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18000">
                <a:srgbClr val="AF4C64"/>
              </a:gs>
            </a:gsLst>
            <a:lin ang="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904"/>
          </a:p>
        </p:txBody>
      </p:sp>
      <p:sp>
        <p:nvSpPr>
          <p:cNvPr id="10" name="Rectangle 9"/>
          <p:cNvSpPr/>
          <p:nvPr userDrawn="1"/>
        </p:nvSpPr>
        <p:spPr>
          <a:xfrm>
            <a:off x="0" y="2"/>
            <a:ext cx="10383838" cy="65344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904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864428" y="6212322"/>
            <a:ext cx="2627714" cy="141612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857" y="6580784"/>
            <a:ext cx="1433738" cy="61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05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67344" rtl="0" eaLnBrk="1" latinLnBrk="0" hangingPunct="1">
        <a:lnSpc>
          <a:spcPct val="90000"/>
        </a:lnSpc>
        <a:spcBef>
          <a:spcPct val="0"/>
        </a:spcBef>
        <a:buNone/>
        <a:defRPr sz="46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836" indent="-241836" algn="l" defTabSz="967344" rtl="0" eaLnBrk="1" latinLnBrk="0" hangingPunct="1">
        <a:lnSpc>
          <a:spcPct val="90000"/>
        </a:lnSpc>
        <a:spcBef>
          <a:spcPts val="1058"/>
        </a:spcBef>
        <a:buFont typeface="Arial" panose="020B0604020202020204" pitchFamily="34" charset="0"/>
        <a:buChar char="•"/>
        <a:defRPr sz="2962" kern="1200">
          <a:solidFill>
            <a:schemeClr val="tx1"/>
          </a:solidFill>
          <a:latin typeface="+mn-lt"/>
          <a:ea typeface="+mn-ea"/>
          <a:cs typeface="+mn-cs"/>
        </a:defRPr>
      </a:lvl1pPr>
      <a:lvl2pPr marL="725508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2539" kern="1200">
          <a:solidFill>
            <a:schemeClr val="tx1"/>
          </a:solidFill>
          <a:latin typeface="+mn-lt"/>
          <a:ea typeface="+mn-ea"/>
          <a:cs typeface="+mn-cs"/>
        </a:defRPr>
      </a:lvl2pPr>
      <a:lvl3pPr marL="1209180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92852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2176523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660195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3143867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627539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4111211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83672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67344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51016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934688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418359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902031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85703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869375" algn="l" defTabSz="967344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8788" y="279311"/>
            <a:ext cx="8826262" cy="748165"/>
          </a:xfrm>
        </p:spPr>
        <p:txBody>
          <a:bodyPr>
            <a:normAutofit/>
          </a:bodyPr>
          <a:lstStyle/>
          <a:p>
            <a:r>
              <a:rPr lang="fr-CH" sz="4400" b="1" dirty="0" smtClean="0">
                <a:latin typeface="+mn-lt"/>
              </a:rPr>
              <a:t>MIDI-CONFERENCE IUFRS</a:t>
            </a:r>
            <a:endParaRPr lang="fr-CH" sz="4400" b="1" dirty="0"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93520" y="2220608"/>
            <a:ext cx="737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 smtClean="0"/>
              <a:t>Prof</a:t>
            </a:r>
            <a:r>
              <a:rPr lang="de-CH" b="1" dirty="0"/>
              <a:t>. Dunja Nicca, </a:t>
            </a:r>
            <a:r>
              <a:rPr lang="de-CH" b="1" dirty="0" err="1"/>
              <a:t>PhD</a:t>
            </a:r>
            <a:r>
              <a:rPr lang="de-CH" b="1" dirty="0"/>
              <a:t>, RN</a:t>
            </a:r>
            <a:endParaRPr lang="fr-CH" dirty="0"/>
          </a:p>
          <a:p>
            <a:pPr algn="ctr"/>
            <a:r>
              <a:rPr lang="de-CH" dirty="0"/>
              <a:t>Institut für Pflegewissenschaft, UNIBAS</a:t>
            </a:r>
            <a:endParaRPr lang="fr-CH" dirty="0"/>
          </a:p>
        </p:txBody>
      </p:sp>
      <p:pic>
        <p:nvPicPr>
          <p:cNvPr id="1027" name="Picture 3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3271035"/>
            <a:ext cx="13239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93519" y="5613232"/>
            <a:ext cx="821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rgbClr val="59ABB5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 Theory of change for implementing seasonal influenza prevention in hospitals ”</a:t>
            </a:r>
            <a:endParaRPr lang="fr-CH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43431" y="1184788"/>
            <a:ext cx="66367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/>
              <a:t>22 novembre 2018, </a:t>
            </a:r>
            <a:r>
              <a:rPr lang="fr-CH" sz="2800" b="1" dirty="0" smtClean="0"/>
              <a:t>13 heures </a:t>
            </a:r>
          </a:p>
          <a:p>
            <a:pPr algn="ctr"/>
            <a:r>
              <a:rPr lang="fr-FR" dirty="0" smtClean="0"/>
              <a:t>Auditoire </a:t>
            </a:r>
            <a:r>
              <a:rPr lang="fr-FR" dirty="0"/>
              <a:t>Nestlé Michaud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92187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MIDI-CONFERENCE IUFRS</vt:lpstr>
    </vt:vector>
  </TitlesOfParts>
  <Company>UNIL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Sauser Marité</dc:creator>
  <cp:lastModifiedBy>Broye Catherine</cp:lastModifiedBy>
  <cp:revision>26</cp:revision>
  <cp:lastPrinted>2018-11-19T09:53:26Z</cp:lastPrinted>
  <dcterms:created xsi:type="dcterms:W3CDTF">2015-11-30T13:40:48Z</dcterms:created>
  <dcterms:modified xsi:type="dcterms:W3CDTF">2018-11-21T06:15:40Z</dcterms:modified>
</cp:coreProperties>
</file>