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5"/>
  </p:notesMasterIdLst>
  <p:handoutMasterIdLst>
    <p:handoutMasterId r:id="rId26"/>
  </p:handoutMasterIdLst>
  <p:sldIdLst>
    <p:sldId id="258" r:id="rId2"/>
    <p:sldId id="286" r:id="rId3"/>
    <p:sldId id="300" r:id="rId4"/>
    <p:sldId id="301" r:id="rId5"/>
    <p:sldId id="302" r:id="rId6"/>
    <p:sldId id="303" r:id="rId7"/>
    <p:sldId id="305" r:id="rId8"/>
    <p:sldId id="269" r:id="rId9"/>
    <p:sldId id="288" r:id="rId10"/>
    <p:sldId id="271" r:id="rId11"/>
    <p:sldId id="289" r:id="rId12"/>
    <p:sldId id="270" r:id="rId13"/>
    <p:sldId id="285" r:id="rId14"/>
    <p:sldId id="290" r:id="rId15"/>
    <p:sldId id="291" r:id="rId16"/>
    <p:sldId id="292" r:id="rId17"/>
    <p:sldId id="293" r:id="rId18"/>
    <p:sldId id="294" r:id="rId19"/>
    <p:sldId id="295" r:id="rId20"/>
    <p:sldId id="296" r:id="rId21"/>
    <p:sldId id="298" r:id="rId22"/>
    <p:sldId id="297" r:id="rId23"/>
    <p:sldId id="299" r:id="rId24"/>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15:guide id="1" orient="horz" pos="15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884"/>
  </p:normalViewPr>
  <p:slideViewPr>
    <p:cSldViewPr>
      <p:cViewPr varScale="1">
        <p:scale>
          <a:sx n="116" d="100"/>
          <a:sy n="116" d="100"/>
        </p:scale>
        <p:origin x="1056" y="184"/>
      </p:cViewPr>
      <p:guideLst>
        <p:guide orient="horz" pos="15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614DFEB-3A82-78AE-237F-5B3BC29B0E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ヒラギノ角ゴ Pro W3" charset="-128"/>
              </a:defRPr>
            </a:lvl1pPr>
          </a:lstStyle>
          <a:p>
            <a:pPr>
              <a:defRPr/>
            </a:pPr>
            <a:endParaRPr lang="en-US"/>
          </a:p>
        </p:txBody>
      </p:sp>
      <p:sp>
        <p:nvSpPr>
          <p:cNvPr id="3" name="Espace réservé de la date 2">
            <a:extLst>
              <a:ext uri="{FF2B5EF4-FFF2-40B4-BE49-F238E27FC236}">
                <a16:creationId xmlns:a16="http://schemas.microsoft.com/office/drawing/2014/main" id="{5B094E96-30BF-C7C3-5EA5-4EB3DF05DB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ヒラギノ角ゴ Pro W3" charset="-128"/>
              </a:defRPr>
            </a:lvl1pPr>
          </a:lstStyle>
          <a:p>
            <a:pPr>
              <a:defRPr/>
            </a:pPr>
            <a:fld id="{267C5B96-F425-B447-BBDC-CBED1948880A}" type="datetimeFigureOut">
              <a:rPr lang="en-US"/>
              <a:pPr>
                <a:defRPr/>
              </a:pPr>
              <a:t>6/22/23</a:t>
            </a:fld>
            <a:endParaRPr lang="en-US"/>
          </a:p>
        </p:txBody>
      </p:sp>
      <p:sp>
        <p:nvSpPr>
          <p:cNvPr id="4" name="Espace réservé du pied de page 3">
            <a:extLst>
              <a:ext uri="{FF2B5EF4-FFF2-40B4-BE49-F238E27FC236}">
                <a16:creationId xmlns:a16="http://schemas.microsoft.com/office/drawing/2014/main" id="{1C24CAE8-1ACB-FDD5-2F03-8AC4363DE5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ヒラギノ角ゴ Pro W3" charset="-128"/>
              </a:defRPr>
            </a:lvl1pPr>
          </a:lstStyle>
          <a:p>
            <a:pPr>
              <a:defRPr/>
            </a:pPr>
            <a:endParaRPr lang="en-US"/>
          </a:p>
        </p:txBody>
      </p:sp>
      <p:sp>
        <p:nvSpPr>
          <p:cNvPr id="5" name="Espace réservé du numéro de diapositive 4">
            <a:extLst>
              <a:ext uri="{FF2B5EF4-FFF2-40B4-BE49-F238E27FC236}">
                <a16:creationId xmlns:a16="http://schemas.microsoft.com/office/drawing/2014/main" id="{F9E2B812-D97E-9944-D47A-A1A935C8A72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ヒラギノ角ゴ Pro W3" panose="020B0300000000000000" pitchFamily="1" charset="-128"/>
              </a:defRPr>
            </a:lvl1pPr>
          </a:lstStyle>
          <a:p>
            <a:pPr>
              <a:defRPr/>
            </a:pPr>
            <a:fld id="{021D4A79-7ED0-F04E-9CC0-B5C31BEF11AD}"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3B6B90-5947-9CD6-8315-83CF7027F28B}"/>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128"/>
              </a:defRPr>
            </a:lvl1pPr>
          </a:lstStyle>
          <a:p>
            <a:pPr>
              <a:defRPr/>
            </a:pPr>
            <a:endParaRPr lang="fr-FR" altLang="x-none"/>
          </a:p>
        </p:txBody>
      </p:sp>
      <p:sp>
        <p:nvSpPr>
          <p:cNvPr id="7171" name="Rectangle 3">
            <a:extLst>
              <a:ext uri="{FF2B5EF4-FFF2-40B4-BE49-F238E27FC236}">
                <a16:creationId xmlns:a16="http://schemas.microsoft.com/office/drawing/2014/main" id="{0CB1CF95-6F84-E65A-DF96-542479D24DDC}"/>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128"/>
              </a:defRPr>
            </a:lvl1pPr>
          </a:lstStyle>
          <a:p>
            <a:pPr>
              <a:defRPr/>
            </a:pPr>
            <a:endParaRPr lang="fr-FR" altLang="x-none"/>
          </a:p>
        </p:txBody>
      </p:sp>
      <p:sp>
        <p:nvSpPr>
          <p:cNvPr id="7172" name="Rectangle 4">
            <a:extLst>
              <a:ext uri="{FF2B5EF4-FFF2-40B4-BE49-F238E27FC236}">
                <a16:creationId xmlns:a16="http://schemas.microsoft.com/office/drawing/2014/main" id="{82ACC7B0-6EE1-87B5-0E6A-9487379DB14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a:extLst>
              <a:ext uri="{FF2B5EF4-FFF2-40B4-BE49-F238E27FC236}">
                <a16:creationId xmlns:a16="http://schemas.microsoft.com/office/drawing/2014/main" id="{1FD0F0C9-57DF-D510-33AF-40744463F2FC}"/>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fr-FR" altLang="x-none" noProof="0"/>
              <a:t>Cliquez pour modifier les styles du texte du masque</a:t>
            </a:r>
          </a:p>
          <a:p>
            <a:pPr lvl="1"/>
            <a:r>
              <a:rPr lang="fr-FR" altLang="x-none" noProof="0"/>
              <a:t>Deuxième niveau</a:t>
            </a:r>
          </a:p>
          <a:p>
            <a:pPr lvl="2"/>
            <a:r>
              <a:rPr lang="fr-FR" altLang="x-none" noProof="0"/>
              <a:t>Troisième niveau</a:t>
            </a:r>
          </a:p>
          <a:p>
            <a:pPr lvl="3"/>
            <a:r>
              <a:rPr lang="fr-FR" altLang="x-none" noProof="0"/>
              <a:t>Quatrième niveau</a:t>
            </a:r>
          </a:p>
          <a:p>
            <a:pPr lvl="4"/>
            <a:r>
              <a:rPr lang="fr-FR" altLang="x-none" noProof="0"/>
              <a:t>Cinquième niveau</a:t>
            </a:r>
          </a:p>
        </p:txBody>
      </p:sp>
      <p:sp>
        <p:nvSpPr>
          <p:cNvPr id="7174" name="Rectangle 6">
            <a:extLst>
              <a:ext uri="{FF2B5EF4-FFF2-40B4-BE49-F238E27FC236}">
                <a16:creationId xmlns:a16="http://schemas.microsoft.com/office/drawing/2014/main" id="{40940EFC-0838-9B77-8268-763573E8FEE5}"/>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128"/>
              </a:defRPr>
            </a:lvl1pPr>
          </a:lstStyle>
          <a:p>
            <a:pPr>
              <a:defRPr/>
            </a:pPr>
            <a:endParaRPr lang="fr-FR" altLang="x-none"/>
          </a:p>
        </p:txBody>
      </p:sp>
      <p:sp>
        <p:nvSpPr>
          <p:cNvPr id="7175" name="Rectangle 7">
            <a:extLst>
              <a:ext uri="{FF2B5EF4-FFF2-40B4-BE49-F238E27FC236}">
                <a16:creationId xmlns:a16="http://schemas.microsoft.com/office/drawing/2014/main" id="{9F9364B0-E03A-AC64-E6BE-871059079AEC}"/>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ea typeface="ヒラギノ角ゴ Pro W3" panose="020B0300000000000000" pitchFamily="1" charset="-128"/>
              </a:defRPr>
            </a:lvl1pPr>
          </a:lstStyle>
          <a:p>
            <a:pPr>
              <a:defRPr/>
            </a:pPr>
            <a:fld id="{8B9DF24A-E69E-CC43-8723-F70ACFA3812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B1A0682-839A-BDDA-186E-A17E3210D5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D4E15C5-359F-FA4E-8B21-4019ACE2835F}" type="slidenum">
              <a:rPr lang="fr-FR" altLang="fr-FR" sz="1200"/>
              <a:pPr/>
              <a:t>1</a:t>
            </a:fld>
            <a:endParaRPr lang="fr-FR" altLang="fr-FR" sz="1200"/>
          </a:p>
        </p:txBody>
      </p:sp>
      <p:sp>
        <p:nvSpPr>
          <p:cNvPr id="19458" name="Rectangle 2">
            <a:extLst>
              <a:ext uri="{FF2B5EF4-FFF2-40B4-BE49-F238E27FC236}">
                <a16:creationId xmlns:a16="http://schemas.microsoft.com/office/drawing/2014/main" id="{EA8E0CDC-E166-1F68-DE98-46A9ACDFE40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1A55894-C547-AC4A-FF8F-511516CF4F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fr-FR" altLang="fr-FR">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1B1FDF-9193-1BEE-AFBA-D343769181CF}"/>
              </a:ext>
            </a:extLst>
          </p:cNvPr>
          <p:cNvSpPr>
            <a:spLocks noGrp="1" noRot="1" noChangeAspect="1"/>
          </p:cNvSpPr>
          <p:nvPr>
            <p:ph type="sldImg"/>
          </p:nvPr>
        </p:nvSpPr>
        <p:spPr/>
      </p:sp>
      <p:sp>
        <p:nvSpPr>
          <p:cNvPr id="21506" name="Espace réservé des commentaires 2">
            <a:extLst>
              <a:ext uri="{FF2B5EF4-FFF2-40B4-BE49-F238E27FC236}">
                <a16:creationId xmlns:a16="http://schemas.microsoft.com/office/drawing/2014/main" id="{7390E21D-E602-415C-D52C-93DCE28AA0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fr-FR">
              <a:latin typeface="Arial" panose="020B0604020202020204" pitchFamily="34" charset="0"/>
              <a:ea typeface="ヒラギノ角ゴ Pro W3" panose="020B0300000000000000" pitchFamily="34" charset="-128"/>
            </a:endParaRPr>
          </a:p>
        </p:txBody>
      </p:sp>
      <p:sp>
        <p:nvSpPr>
          <p:cNvPr id="21507" name="Espace réservé du numéro de diapositive 3">
            <a:extLst>
              <a:ext uri="{FF2B5EF4-FFF2-40B4-BE49-F238E27FC236}">
                <a16:creationId xmlns:a16="http://schemas.microsoft.com/office/drawing/2014/main" id="{5138AACA-65CE-8EF7-056A-D621BE0C7C6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19F7C378-F5A7-AF42-9B3F-01B5AFF9C1E9}" type="slidenum">
              <a:rPr lang="fr-FR" altLang="fr-FR" sz="1200"/>
              <a:pPr/>
              <a:t>10</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Users:jgrosse:Documents:1474_Event_Accueil_prof_2005:PresentationPPT_MDP:CAV-CAM-01771-HQ.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D6084-E396-6BF2-3605-786C4BDB6BD6}"/>
              </a:ext>
            </a:extLst>
          </p:cNvPr>
          <p:cNvSpPr>
            <a:spLocks noChangeArrowheads="1"/>
          </p:cNvSpPr>
          <p:nvPr userDrawn="1"/>
        </p:nvSpPr>
        <p:spPr bwMode="auto">
          <a:xfrm>
            <a:off x="3124200" y="0"/>
            <a:ext cx="5995988" cy="6858000"/>
          </a:xfrm>
          <a:prstGeom prst="rect">
            <a:avLst/>
          </a:prstGeom>
          <a:solidFill>
            <a:srgbClr val="46A186"/>
          </a:solidFill>
          <a:ln>
            <a:noFill/>
          </a:ln>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x-none"/>
          </a:p>
        </p:txBody>
      </p:sp>
      <p:pic>
        <p:nvPicPr>
          <p:cNvPr id="3" name="Picture 11" descr="Macintosh HD:Users:jgrosse:Documents:1474_Event_Accueil_prof_2005:PresentationPPT_MDP:CAV-CAM-01771-HQ.jpg">
            <a:extLst>
              <a:ext uri="{FF2B5EF4-FFF2-40B4-BE49-F238E27FC236}">
                <a16:creationId xmlns:a16="http://schemas.microsoft.com/office/drawing/2014/main" id="{5D3D7ABB-5234-027B-7AB8-6CCBB65D77BE}"/>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819400" y="0"/>
            <a:ext cx="6781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21C64FFC-F1EF-3577-76AA-3D25B2FEE806}"/>
              </a:ext>
            </a:extLst>
          </p:cNvPr>
          <p:cNvSpPr>
            <a:spLocks noChangeArrowheads="1"/>
          </p:cNvSpPr>
          <p:nvPr userDrawn="1"/>
        </p:nvSpPr>
        <p:spPr bwMode="auto">
          <a:xfrm>
            <a:off x="0" y="0"/>
            <a:ext cx="3124200" cy="6858000"/>
          </a:xfrm>
          <a:prstGeom prst="rect">
            <a:avLst/>
          </a:prstGeom>
          <a:solidFill>
            <a:srgbClr val="0099CC"/>
          </a:solidFill>
          <a:ln>
            <a:noFill/>
          </a:ln>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x-none"/>
          </a:p>
        </p:txBody>
      </p:sp>
      <p:pic>
        <p:nvPicPr>
          <p:cNvPr id="5" name="Picture 13" descr="&#13;ppt1final.png                                                  05D47BE1Macintosh HD                   BBA3E165:">
            <a:extLst>
              <a:ext uri="{FF2B5EF4-FFF2-40B4-BE49-F238E27FC236}">
                <a16:creationId xmlns:a16="http://schemas.microsoft.com/office/drawing/2014/main" id="{48225D93-A7C1-7C8C-31A1-C101D46C8B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1371600" y="3657600"/>
            <a:ext cx="7391400" cy="1905000"/>
          </a:xfrm>
        </p:spPr>
        <p:txBody>
          <a:bodyPr anchor="t"/>
          <a:lstStyle>
            <a:lvl1pPr algn="l">
              <a:defRPr sz="3600"/>
            </a:lvl1pPr>
          </a:lstStyle>
          <a:p>
            <a:pPr lvl="0"/>
            <a:r>
              <a:rPr lang="fr-FR" altLang="x-none" noProof="0"/>
              <a:t>Cliquez et modifiez le titre</a:t>
            </a:r>
          </a:p>
        </p:txBody>
      </p:sp>
      <p:sp>
        <p:nvSpPr>
          <p:cNvPr id="5126" name="Rectangle 6"/>
          <p:cNvSpPr>
            <a:spLocks noGrp="1" noChangeArrowheads="1"/>
          </p:cNvSpPr>
          <p:nvPr>
            <p:ph type="subTitle" idx="1"/>
          </p:nvPr>
        </p:nvSpPr>
        <p:spPr>
          <a:xfrm>
            <a:off x="1371600" y="2895600"/>
            <a:ext cx="7391400" cy="533400"/>
          </a:xfrm>
        </p:spPr>
        <p:txBody>
          <a:bodyPr/>
          <a:lstStyle>
            <a:lvl1pPr marL="0" indent="0">
              <a:buFontTx/>
              <a:buNone/>
              <a:defRPr sz="1800">
                <a:solidFill>
                  <a:srgbClr val="46A186"/>
                </a:solidFill>
              </a:defRPr>
            </a:lvl1pPr>
          </a:lstStyle>
          <a:p>
            <a:pPr lvl="0"/>
            <a:r>
              <a:rPr lang="fr-FR" altLang="x-none" noProof="0"/>
              <a:t>Cliquez pour modifier le style des sous-titres du masque</a:t>
            </a:r>
          </a:p>
        </p:txBody>
      </p:sp>
      <p:sp>
        <p:nvSpPr>
          <p:cNvPr id="6" name="Espace réservé de la date 7">
            <a:extLst>
              <a:ext uri="{FF2B5EF4-FFF2-40B4-BE49-F238E27FC236}">
                <a16:creationId xmlns:a16="http://schemas.microsoft.com/office/drawing/2014/main" id="{94F02089-C55C-7292-C260-BED479DEB640}"/>
              </a:ext>
            </a:extLst>
          </p:cNvPr>
          <p:cNvSpPr>
            <a:spLocks noGrp="1" noChangeArrowheads="1"/>
          </p:cNvSpPr>
          <p:nvPr>
            <p:ph type="dt" sz="half" idx="10"/>
          </p:nvPr>
        </p:nvSpPr>
        <p:spPr>
          <a:xfrm>
            <a:off x="7908925" y="6229350"/>
            <a:ext cx="1006475" cy="246063"/>
          </a:xfrm>
        </p:spPr>
        <p:txBody>
          <a:bodyPr wrap="none" anchor="ctr">
            <a:spAutoFit/>
          </a:bodyPr>
          <a:lstStyle>
            <a:lvl1pPr>
              <a:defRPr>
                <a:solidFill>
                  <a:schemeClr val="tx1"/>
                </a:solidFill>
              </a:defRPr>
            </a:lvl1pPr>
          </a:lstStyle>
          <a:p>
            <a:pPr>
              <a:defRPr/>
            </a:pPr>
            <a:fld id="{F410C849-CF52-394E-9AD4-5937BDED0543}" type="datetime2">
              <a:rPr lang="fr-FR" altLang="x-none"/>
              <a:pPr>
                <a:defRPr/>
              </a:pPr>
              <a:t>jeudi 22 juin 2023</a:t>
            </a:fld>
            <a:endParaRPr lang="fr-FR" altLang="x-none"/>
          </a:p>
        </p:txBody>
      </p:sp>
    </p:spTree>
    <p:extLst>
      <p:ext uri="{BB962C8B-B14F-4D97-AF65-F5344CB8AC3E}">
        <p14:creationId xmlns:p14="http://schemas.microsoft.com/office/powerpoint/2010/main" val="154161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9ABA1AD4-5CEF-8E9D-733A-44FF25AD8BAA}"/>
              </a:ext>
            </a:extLst>
          </p:cNvPr>
          <p:cNvSpPr>
            <a:spLocks noGrp="1" noChangeArrowheads="1"/>
          </p:cNvSpPr>
          <p:nvPr>
            <p:ph type="dt" sz="half" idx="10"/>
          </p:nvPr>
        </p:nvSpPr>
        <p:spPr>
          <a:ln/>
        </p:spPr>
        <p:txBody>
          <a:bodyPr/>
          <a:lstStyle>
            <a:lvl1pPr>
              <a:defRPr/>
            </a:lvl1pPr>
          </a:lstStyle>
          <a:p>
            <a:pPr>
              <a:defRPr/>
            </a:pPr>
            <a:fld id="{313D0742-849B-D848-A685-73E522CA6410}" type="datetime2">
              <a:rPr lang="fr-FR" altLang="x-none"/>
              <a:pPr>
                <a:defRPr/>
              </a:pPr>
              <a:t>jeudi 22 juin 2023</a:t>
            </a:fld>
            <a:endParaRPr lang="fr-FR" altLang="x-none" sz="1400"/>
          </a:p>
        </p:txBody>
      </p:sp>
      <p:sp>
        <p:nvSpPr>
          <p:cNvPr id="5" name="Rectangle 5">
            <a:extLst>
              <a:ext uri="{FF2B5EF4-FFF2-40B4-BE49-F238E27FC236}">
                <a16:creationId xmlns:a16="http://schemas.microsoft.com/office/drawing/2014/main" id="{6B91910D-B8BC-EB44-0D08-C0A5F41123B8}"/>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6" name="Rectangle 6">
            <a:extLst>
              <a:ext uri="{FF2B5EF4-FFF2-40B4-BE49-F238E27FC236}">
                <a16:creationId xmlns:a16="http://schemas.microsoft.com/office/drawing/2014/main" id="{C039E8C1-A0FA-88BC-3EAA-8FD0C52648DB}"/>
              </a:ext>
            </a:extLst>
          </p:cNvPr>
          <p:cNvSpPr>
            <a:spLocks noGrp="1" noChangeArrowheads="1"/>
          </p:cNvSpPr>
          <p:nvPr>
            <p:ph type="sldNum" sz="quarter" idx="12"/>
          </p:nvPr>
        </p:nvSpPr>
        <p:spPr>
          <a:ln/>
        </p:spPr>
        <p:txBody>
          <a:bodyPr/>
          <a:lstStyle>
            <a:lvl1pPr>
              <a:defRPr/>
            </a:lvl1pPr>
          </a:lstStyle>
          <a:p>
            <a:pPr>
              <a:defRPr/>
            </a:pPr>
            <a:fld id="{E4B15B54-AED7-3343-8CD0-6C8266528EA3}" type="slidenum">
              <a:rPr lang="fr-FR" altLang="fr-FR"/>
              <a:pPr>
                <a:defRPr/>
              </a:pPr>
              <a:t>‹N°›</a:t>
            </a:fld>
            <a:endParaRPr lang="fr-FR" altLang="fr-FR"/>
          </a:p>
        </p:txBody>
      </p:sp>
    </p:spTree>
    <p:extLst>
      <p:ext uri="{BB962C8B-B14F-4D97-AF65-F5344CB8AC3E}">
        <p14:creationId xmlns:p14="http://schemas.microsoft.com/office/powerpoint/2010/main" val="341275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57200"/>
            <a:ext cx="2171700" cy="5410200"/>
          </a:xfrm>
        </p:spPr>
        <p:txBody>
          <a:bodyPr vert="eaVert"/>
          <a:lstStyle/>
          <a:p>
            <a:r>
              <a:rPr lang="fr-FR"/>
              <a:t>Cliquez et modifiez le titre</a:t>
            </a:r>
            <a:endParaRPr lang="en-US"/>
          </a:p>
        </p:txBody>
      </p:sp>
      <p:sp>
        <p:nvSpPr>
          <p:cNvPr id="3" name="Espace réservé du texte vertical 2"/>
          <p:cNvSpPr>
            <a:spLocks noGrp="1"/>
          </p:cNvSpPr>
          <p:nvPr>
            <p:ph type="body" orient="vert" idx="1"/>
          </p:nvPr>
        </p:nvSpPr>
        <p:spPr>
          <a:xfrm>
            <a:off x="228600" y="457200"/>
            <a:ext cx="63627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FC32DF32-2B1D-78CD-D13F-8B038D1F8E15}"/>
              </a:ext>
            </a:extLst>
          </p:cNvPr>
          <p:cNvSpPr>
            <a:spLocks noGrp="1" noChangeArrowheads="1"/>
          </p:cNvSpPr>
          <p:nvPr>
            <p:ph type="dt" sz="half" idx="10"/>
          </p:nvPr>
        </p:nvSpPr>
        <p:spPr>
          <a:ln/>
        </p:spPr>
        <p:txBody>
          <a:bodyPr/>
          <a:lstStyle>
            <a:lvl1pPr>
              <a:defRPr/>
            </a:lvl1pPr>
          </a:lstStyle>
          <a:p>
            <a:pPr>
              <a:defRPr/>
            </a:pPr>
            <a:fld id="{31EDFEAC-2CF9-C240-A53E-2E63BF6354F4}" type="datetime2">
              <a:rPr lang="fr-FR" altLang="x-none"/>
              <a:pPr>
                <a:defRPr/>
              </a:pPr>
              <a:t>jeudi 22 juin 2023</a:t>
            </a:fld>
            <a:endParaRPr lang="fr-FR" altLang="x-none" sz="1400"/>
          </a:p>
        </p:txBody>
      </p:sp>
      <p:sp>
        <p:nvSpPr>
          <p:cNvPr id="5" name="Rectangle 5">
            <a:extLst>
              <a:ext uri="{FF2B5EF4-FFF2-40B4-BE49-F238E27FC236}">
                <a16:creationId xmlns:a16="http://schemas.microsoft.com/office/drawing/2014/main" id="{FDDAB996-B783-B3EC-5C57-D3AFD4660BEA}"/>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6" name="Rectangle 6">
            <a:extLst>
              <a:ext uri="{FF2B5EF4-FFF2-40B4-BE49-F238E27FC236}">
                <a16:creationId xmlns:a16="http://schemas.microsoft.com/office/drawing/2014/main" id="{D96C4571-48BE-12DA-EADC-305E20D0D157}"/>
              </a:ext>
            </a:extLst>
          </p:cNvPr>
          <p:cNvSpPr>
            <a:spLocks noGrp="1" noChangeArrowheads="1"/>
          </p:cNvSpPr>
          <p:nvPr>
            <p:ph type="sldNum" sz="quarter" idx="12"/>
          </p:nvPr>
        </p:nvSpPr>
        <p:spPr>
          <a:ln/>
        </p:spPr>
        <p:txBody>
          <a:bodyPr/>
          <a:lstStyle>
            <a:lvl1pPr>
              <a:defRPr/>
            </a:lvl1pPr>
          </a:lstStyle>
          <a:p>
            <a:pPr>
              <a:defRPr/>
            </a:pPr>
            <a:fld id="{91403334-FF29-D84E-B6D3-515D62B006E8}" type="slidenum">
              <a:rPr lang="fr-FR" altLang="fr-FR"/>
              <a:pPr>
                <a:defRPr/>
              </a:pPr>
              <a:t>‹N°›</a:t>
            </a:fld>
            <a:endParaRPr lang="fr-FR" altLang="fr-FR"/>
          </a:p>
        </p:txBody>
      </p:sp>
    </p:spTree>
    <p:extLst>
      <p:ext uri="{BB962C8B-B14F-4D97-AF65-F5344CB8AC3E}">
        <p14:creationId xmlns:p14="http://schemas.microsoft.com/office/powerpoint/2010/main" val="251405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6FB001A5-91AE-DDCB-5E07-C4A728C689C2}"/>
              </a:ext>
            </a:extLst>
          </p:cNvPr>
          <p:cNvSpPr>
            <a:spLocks noGrp="1" noChangeArrowheads="1"/>
          </p:cNvSpPr>
          <p:nvPr>
            <p:ph type="dt" sz="half" idx="10"/>
          </p:nvPr>
        </p:nvSpPr>
        <p:spPr>
          <a:ln/>
        </p:spPr>
        <p:txBody>
          <a:bodyPr/>
          <a:lstStyle>
            <a:lvl1pPr>
              <a:defRPr/>
            </a:lvl1pPr>
          </a:lstStyle>
          <a:p>
            <a:pPr>
              <a:defRPr/>
            </a:pPr>
            <a:fld id="{13C01E1C-FE2A-C045-9178-8FED8812E533}" type="datetime2">
              <a:rPr lang="fr-FR" altLang="x-none"/>
              <a:pPr>
                <a:defRPr/>
              </a:pPr>
              <a:t>jeudi 22 juin 2023</a:t>
            </a:fld>
            <a:endParaRPr lang="fr-FR" altLang="x-none" sz="1400"/>
          </a:p>
        </p:txBody>
      </p:sp>
      <p:sp>
        <p:nvSpPr>
          <p:cNvPr id="5" name="Rectangle 5">
            <a:extLst>
              <a:ext uri="{FF2B5EF4-FFF2-40B4-BE49-F238E27FC236}">
                <a16:creationId xmlns:a16="http://schemas.microsoft.com/office/drawing/2014/main" id="{D9C482B0-968B-E999-0D15-3A864C85ACCD}"/>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6" name="Rectangle 6">
            <a:extLst>
              <a:ext uri="{FF2B5EF4-FFF2-40B4-BE49-F238E27FC236}">
                <a16:creationId xmlns:a16="http://schemas.microsoft.com/office/drawing/2014/main" id="{746F4DED-2BD5-764D-631E-3DC23165E2D6}"/>
              </a:ext>
            </a:extLst>
          </p:cNvPr>
          <p:cNvSpPr>
            <a:spLocks noGrp="1" noChangeArrowheads="1"/>
          </p:cNvSpPr>
          <p:nvPr>
            <p:ph type="sldNum" sz="quarter" idx="12"/>
          </p:nvPr>
        </p:nvSpPr>
        <p:spPr>
          <a:ln/>
        </p:spPr>
        <p:txBody>
          <a:bodyPr/>
          <a:lstStyle>
            <a:lvl1pPr>
              <a:defRPr/>
            </a:lvl1pPr>
          </a:lstStyle>
          <a:p>
            <a:pPr>
              <a:defRPr/>
            </a:pPr>
            <a:fld id="{190021B0-8008-2C4A-B00A-1E7D7F7F1251}" type="slidenum">
              <a:rPr lang="fr-FR" altLang="fr-FR"/>
              <a:pPr>
                <a:defRPr/>
              </a:pPr>
              <a:t>‹N°›</a:t>
            </a:fld>
            <a:endParaRPr lang="fr-FR" altLang="fr-FR"/>
          </a:p>
        </p:txBody>
      </p:sp>
    </p:spTree>
    <p:extLst>
      <p:ext uri="{BB962C8B-B14F-4D97-AF65-F5344CB8AC3E}">
        <p14:creationId xmlns:p14="http://schemas.microsoft.com/office/powerpoint/2010/main" val="412851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Cliquez et modifiez le titre</a:t>
            </a:r>
            <a:endParaRPr lang="en-US"/>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E42C27E1-0228-54F7-8357-56EB15FCE137}"/>
              </a:ext>
            </a:extLst>
          </p:cNvPr>
          <p:cNvSpPr>
            <a:spLocks noGrp="1" noChangeArrowheads="1"/>
          </p:cNvSpPr>
          <p:nvPr>
            <p:ph type="dt" sz="half" idx="10"/>
          </p:nvPr>
        </p:nvSpPr>
        <p:spPr>
          <a:ln/>
        </p:spPr>
        <p:txBody>
          <a:bodyPr/>
          <a:lstStyle>
            <a:lvl1pPr>
              <a:defRPr/>
            </a:lvl1pPr>
          </a:lstStyle>
          <a:p>
            <a:pPr>
              <a:defRPr/>
            </a:pPr>
            <a:fld id="{3BEAFE80-D9C7-F349-BEE8-5F1896501905}" type="datetime2">
              <a:rPr lang="fr-FR" altLang="x-none"/>
              <a:pPr>
                <a:defRPr/>
              </a:pPr>
              <a:t>jeudi 22 juin 2023</a:t>
            </a:fld>
            <a:endParaRPr lang="fr-FR" altLang="x-none" sz="1400"/>
          </a:p>
        </p:txBody>
      </p:sp>
      <p:sp>
        <p:nvSpPr>
          <p:cNvPr id="5" name="Rectangle 5">
            <a:extLst>
              <a:ext uri="{FF2B5EF4-FFF2-40B4-BE49-F238E27FC236}">
                <a16:creationId xmlns:a16="http://schemas.microsoft.com/office/drawing/2014/main" id="{860FDBE0-1BE8-B34D-063D-2852273214E3}"/>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6" name="Rectangle 6">
            <a:extLst>
              <a:ext uri="{FF2B5EF4-FFF2-40B4-BE49-F238E27FC236}">
                <a16:creationId xmlns:a16="http://schemas.microsoft.com/office/drawing/2014/main" id="{51178BB2-F458-D5A1-C76E-237E4300FC96}"/>
              </a:ext>
            </a:extLst>
          </p:cNvPr>
          <p:cNvSpPr>
            <a:spLocks noGrp="1" noChangeArrowheads="1"/>
          </p:cNvSpPr>
          <p:nvPr>
            <p:ph type="sldNum" sz="quarter" idx="12"/>
          </p:nvPr>
        </p:nvSpPr>
        <p:spPr>
          <a:ln/>
        </p:spPr>
        <p:txBody>
          <a:bodyPr/>
          <a:lstStyle>
            <a:lvl1pPr>
              <a:defRPr/>
            </a:lvl1pPr>
          </a:lstStyle>
          <a:p>
            <a:pPr>
              <a:defRPr/>
            </a:pPr>
            <a:fld id="{0BE4BC4C-9EC8-0044-93C4-C0C4A5965059}" type="slidenum">
              <a:rPr lang="fr-FR" altLang="fr-FR"/>
              <a:pPr>
                <a:defRPr/>
              </a:pPr>
              <a:t>‹N°›</a:t>
            </a:fld>
            <a:endParaRPr lang="fr-FR" altLang="fr-FR"/>
          </a:p>
        </p:txBody>
      </p:sp>
    </p:spTree>
    <p:extLst>
      <p:ext uri="{BB962C8B-B14F-4D97-AF65-F5344CB8AC3E}">
        <p14:creationId xmlns:p14="http://schemas.microsoft.com/office/powerpoint/2010/main" val="69508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Espace réservé du contenu 2"/>
          <p:cNvSpPr>
            <a:spLocks noGrp="1"/>
          </p:cNvSpPr>
          <p:nvPr>
            <p:ph sz="half" idx="1"/>
          </p:nvPr>
        </p:nvSpPr>
        <p:spPr>
          <a:xfrm>
            <a:off x="228600" y="1524000"/>
            <a:ext cx="4267200" cy="4343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524000"/>
            <a:ext cx="4267200" cy="4343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Rectangle 4">
            <a:extLst>
              <a:ext uri="{FF2B5EF4-FFF2-40B4-BE49-F238E27FC236}">
                <a16:creationId xmlns:a16="http://schemas.microsoft.com/office/drawing/2014/main" id="{FD587822-8CA6-75DC-87E0-4F58E0F69AF5}"/>
              </a:ext>
            </a:extLst>
          </p:cNvPr>
          <p:cNvSpPr>
            <a:spLocks noGrp="1" noChangeArrowheads="1"/>
          </p:cNvSpPr>
          <p:nvPr>
            <p:ph type="dt" sz="half" idx="10"/>
          </p:nvPr>
        </p:nvSpPr>
        <p:spPr>
          <a:ln/>
        </p:spPr>
        <p:txBody>
          <a:bodyPr/>
          <a:lstStyle>
            <a:lvl1pPr>
              <a:defRPr/>
            </a:lvl1pPr>
          </a:lstStyle>
          <a:p>
            <a:pPr>
              <a:defRPr/>
            </a:pPr>
            <a:fld id="{1C3FAF86-C153-C948-903B-2398392FA471}" type="datetime2">
              <a:rPr lang="fr-FR" altLang="x-none"/>
              <a:pPr>
                <a:defRPr/>
              </a:pPr>
              <a:t>jeudi 22 juin 2023</a:t>
            </a:fld>
            <a:endParaRPr lang="fr-FR" altLang="x-none" sz="1400"/>
          </a:p>
        </p:txBody>
      </p:sp>
      <p:sp>
        <p:nvSpPr>
          <p:cNvPr id="6" name="Rectangle 5">
            <a:extLst>
              <a:ext uri="{FF2B5EF4-FFF2-40B4-BE49-F238E27FC236}">
                <a16:creationId xmlns:a16="http://schemas.microsoft.com/office/drawing/2014/main" id="{31AF2FD1-FC1D-4C66-6725-DA5FBB68D141}"/>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7" name="Rectangle 6">
            <a:extLst>
              <a:ext uri="{FF2B5EF4-FFF2-40B4-BE49-F238E27FC236}">
                <a16:creationId xmlns:a16="http://schemas.microsoft.com/office/drawing/2014/main" id="{8A1B1358-CE08-C6BD-FAAF-BBEB0C1D1116}"/>
              </a:ext>
            </a:extLst>
          </p:cNvPr>
          <p:cNvSpPr>
            <a:spLocks noGrp="1" noChangeArrowheads="1"/>
          </p:cNvSpPr>
          <p:nvPr>
            <p:ph type="sldNum" sz="quarter" idx="12"/>
          </p:nvPr>
        </p:nvSpPr>
        <p:spPr>
          <a:ln/>
        </p:spPr>
        <p:txBody>
          <a:bodyPr/>
          <a:lstStyle>
            <a:lvl1pPr>
              <a:defRPr/>
            </a:lvl1pPr>
          </a:lstStyle>
          <a:p>
            <a:pPr>
              <a:defRPr/>
            </a:pPr>
            <a:fld id="{026724D3-40E6-664D-8387-F7974264B9D9}" type="slidenum">
              <a:rPr lang="fr-FR" altLang="fr-FR"/>
              <a:pPr>
                <a:defRPr/>
              </a:pPr>
              <a:t>‹N°›</a:t>
            </a:fld>
            <a:endParaRPr lang="fr-FR" altLang="fr-FR"/>
          </a:p>
        </p:txBody>
      </p:sp>
    </p:spTree>
    <p:extLst>
      <p:ext uri="{BB962C8B-B14F-4D97-AF65-F5344CB8AC3E}">
        <p14:creationId xmlns:p14="http://schemas.microsoft.com/office/powerpoint/2010/main" val="84185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Cliquez et modifiez le titre</a:t>
            </a:r>
            <a:endParaRPr lang="en-US"/>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4">
            <a:extLst>
              <a:ext uri="{FF2B5EF4-FFF2-40B4-BE49-F238E27FC236}">
                <a16:creationId xmlns:a16="http://schemas.microsoft.com/office/drawing/2014/main" id="{843604D3-280C-359F-4D14-88B2F54588D1}"/>
              </a:ext>
            </a:extLst>
          </p:cNvPr>
          <p:cNvSpPr>
            <a:spLocks noGrp="1" noChangeArrowheads="1"/>
          </p:cNvSpPr>
          <p:nvPr>
            <p:ph type="dt" sz="half" idx="10"/>
          </p:nvPr>
        </p:nvSpPr>
        <p:spPr>
          <a:ln/>
        </p:spPr>
        <p:txBody>
          <a:bodyPr/>
          <a:lstStyle>
            <a:lvl1pPr>
              <a:defRPr/>
            </a:lvl1pPr>
          </a:lstStyle>
          <a:p>
            <a:pPr>
              <a:defRPr/>
            </a:pPr>
            <a:fld id="{6FCC997D-5D3C-2048-8416-DD1FCC0FB49C}" type="datetime2">
              <a:rPr lang="fr-FR" altLang="x-none"/>
              <a:pPr>
                <a:defRPr/>
              </a:pPr>
              <a:t>jeudi 22 juin 2023</a:t>
            </a:fld>
            <a:endParaRPr lang="fr-FR" altLang="x-none" sz="1400"/>
          </a:p>
        </p:txBody>
      </p:sp>
      <p:sp>
        <p:nvSpPr>
          <p:cNvPr id="8" name="Rectangle 5">
            <a:extLst>
              <a:ext uri="{FF2B5EF4-FFF2-40B4-BE49-F238E27FC236}">
                <a16:creationId xmlns:a16="http://schemas.microsoft.com/office/drawing/2014/main" id="{34CE874D-1872-7E45-855F-C31322D55704}"/>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9" name="Rectangle 6">
            <a:extLst>
              <a:ext uri="{FF2B5EF4-FFF2-40B4-BE49-F238E27FC236}">
                <a16:creationId xmlns:a16="http://schemas.microsoft.com/office/drawing/2014/main" id="{0EAF08D7-9155-5E65-376B-5B92C6223B8C}"/>
              </a:ext>
            </a:extLst>
          </p:cNvPr>
          <p:cNvSpPr>
            <a:spLocks noGrp="1" noChangeArrowheads="1"/>
          </p:cNvSpPr>
          <p:nvPr>
            <p:ph type="sldNum" sz="quarter" idx="12"/>
          </p:nvPr>
        </p:nvSpPr>
        <p:spPr>
          <a:ln/>
        </p:spPr>
        <p:txBody>
          <a:bodyPr/>
          <a:lstStyle>
            <a:lvl1pPr>
              <a:defRPr/>
            </a:lvl1pPr>
          </a:lstStyle>
          <a:p>
            <a:pPr>
              <a:defRPr/>
            </a:pPr>
            <a:fld id="{CD2F1CE8-D745-E24E-AB7A-BC6FE2784F9C}" type="slidenum">
              <a:rPr lang="fr-FR" altLang="fr-FR"/>
              <a:pPr>
                <a:defRPr/>
              </a:pPr>
              <a:t>‹N°›</a:t>
            </a:fld>
            <a:endParaRPr lang="fr-FR" altLang="fr-FR"/>
          </a:p>
        </p:txBody>
      </p:sp>
    </p:spTree>
    <p:extLst>
      <p:ext uri="{BB962C8B-B14F-4D97-AF65-F5344CB8AC3E}">
        <p14:creationId xmlns:p14="http://schemas.microsoft.com/office/powerpoint/2010/main" val="277072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US"/>
          </a:p>
        </p:txBody>
      </p:sp>
      <p:sp>
        <p:nvSpPr>
          <p:cNvPr id="3" name="Rectangle 4">
            <a:extLst>
              <a:ext uri="{FF2B5EF4-FFF2-40B4-BE49-F238E27FC236}">
                <a16:creationId xmlns:a16="http://schemas.microsoft.com/office/drawing/2014/main" id="{09DD2BF3-FAB2-E601-1B26-A1F6ACB0BAE4}"/>
              </a:ext>
            </a:extLst>
          </p:cNvPr>
          <p:cNvSpPr>
            <a:spLocks noGrp="1" noChangeArrowheads="1"/>
          </p:cNvSpPr>
          <p:nvPr>
            <p:ph type="dt" sz="half" idx="10"/>
          </p:nvPr>
        </p:nvSpPr>
        <p:spPr>
          <a:ln/>
        </p:spPr>
        <p:txBody>
          <a:bodyPr/>
          <a:lstStyle>
            <a:lvl1pPr>
              <a:defRPr/>
            </a:lvl1pPr>
          </a:lstStyle>
          <a:p>
            <a:pPr>
              <a:defRPr/>
            </a:pPr>
            <a:fld id="{3DD27B14-0BB7-3642-BDB2-DEA5BEA36299}" type="datetime2">
              <a:rPr lang="fr-FR" altLang="x-none"/>
              <a:pPr>
                <a:defRPr/>
              </a:pPr>
              <a:t>jeudi 22 juin 2023</a:t>
            </a:fld>
            <a:endParaRPr lang="fr-FR" altLang="x-none" sz="1400"/>
          </a:p>
        </p:txBody>
      </p:sp>
      <p:sp>
        <p:nvSpPr>
          <p:cNvPr id="4" name="Rectangle 5">
            <a:extLst>
              <a:ext uri="{FF2B5EF4-FFF2-40B4-BE49-F238E27FC236}">
                <a16:creationId xmlns:a16="http://schemas.microsoft.com/office/drawing/2014/main" id="{F954F1FD-541D-1BE4-E269-CEABC5B87FD0}"/>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5" name="Rectangle 6">
            <a:extLst>
              <a:ext uri="{FF2B5EF4-FFF2-40B4-BE49-F238E27FC236}">
                <a16:creationId xmlns:a16="http://schemas.microsoft.com/office/drawing/2014/main" id="{E12213F7-A3E1-C571-85DB-5463AAEFCDA2}"/>
              </a:ext>
            </a:extLst>
          </p:cNvPr>
          <p:cNvSpPr>
            <a:spLocks noGrp="1" noChangeArrowheads="1"/>
          </p:cNvSpPr>
          <p:nvPr>
            <p:ph type="sldNum" sz="quarter" idx="12"/>
          </p:nvPr>
        </p:nvSpPr>
        <p:spPr>
          <a:ln/>
        </p:spPr>
        <p:txBody>
          <a:bodyPr/>
          <a:lstStyle>
            <a:lvl1pPr>
              <a:defRPr/>
            </a:lvl1pPr>
          </a:lstStyle>
          <a:p>
            <a:pPr>
              <a:defRPr/>
            </a:pPr>
            <a:fld id="{17F32F82-317E-1E43-8728-DC73F980FBDB}" type="slidenum">
              <a:rPr lang="fr-FR" altLang="fr-FR"/>
              <a:pPr>
                <a:defRPr/>
              </a:pPr>
              <a:t>‹N°›</a:t>
            </a:fld>
            <a:endParaRPr lang="fr-FR" altLang="fr-FR"/>
          </a:p>
        </p:txBody>
      </p:sp>
    </p:spTree>
    <p:extLst>
      <p:ext uri="{BB962C8B-B14F-4D97-AF65-F5344CB8AC3E}">
        <p14:creationId xmlns:p14="http://schemas.microsoft.com/office/powerpoint/2010/main" val="210063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FDAE9A-132A-B9A1-A4E5-B637822EBD78}"/>
              </a:ext>
            </a:extLst>
          </p:cNvPr>
          <p:cNvSpPr>
            <a:spLocks noGrp="1" noChangeArrowheads="1"/>
          </p:cNvSpPr>
          <p:nvPr>
            <p:ph type="dt" sz="half" idx="10"/>
          </p:nvPr>
        </p:nvSpPr>
        <p:spPr>
          <a:ln/>
        </p:spPr>
        <p:txBody>
          <a:bodyPr/>
          <a:lstStyle>
            <a:lvl1pPr>
              <a:defRPr/>
            </a:lvl1pPr>
          </a:lstStyle>
          <a:p>
            <a:pPr>
              <a:defRPr/>
            </a:pPr>
            <a:fld id="{501F6B2F-2585-A44C-9764-520972536D0A}" type="datetime2">
              <a:rPr lang="fr-FR" altLang="x-none"/>
              <a:pPr>
                <a:defRPr/>
              </a:pPr>
              <a:t>jeudi 22 juin 2023</a:t>
            </a:fld>
            <a:endParaRPr lang="fr-FR" altLang="x-none" sz="1400"/>
          </a:p>
        </p:txBody>
      </p:sp>
      <p:sp>
        <p:nvSpPr>
          <p:cNvPr id="3" name="Rectangle 5">
            <a:extLst>
              <a:ext uri="{FF2B5EF4-FFF2-40B4-BE49-F238E27FC236}">
                <a16:creationId xmlns:a16="http://schemas.microsoft.com/office/drawing/2014/main" id="{5FAA6C9B-BC86-ACCB-1B8B-478BFE5A279E}"/>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4" name="Rectangle 6">
            <a:extLst>
              <a:ext uri="{FF2B5EF4-FFF2-40B4-BE49-F238E27FC236}">
                <a16:creationId xmlns:a16="http://schemas.microsoft.com/office/drawing/2014/main" id="{64BADC30-F261-BC02-CAB5-2BB6E1CEA80D}"/>
              </a:ext>
            </a:extLst>
          </p:cNvPr>
          <p:cNvSpPr>
            <a:spLocks noGrp="1" noChangeArrowheads="1"/>
          </p:cNvSpPr>
          <p:nvPr>
            <p:ph type="sldNum" sz="quarter" idx="12"/>
          </p:nvPr>
        </p:nvSpPr>
        <p:spPr>
          <a:ln/>
        </p:spPr>
        <p:txBody>
          <a:bodyPr/>
          <a:lstStyle>
            <a:lvl1pPr>
              <a:defRPr/>
            </a:lvl1pPr>
          </a:lstStyle>
          <a:p>
            <a:pPr>
              <a:defRPr/>
            </a:pPr>
            <a:fld id="{E0CB0E51-7241-BA4F-A17F-A7D735872AFB}" type="slidenum">
              <a:rPr lang="fr-FR" altLang="fr-FR"/>
              <a:pPr>
                <a:defRPr/>
              </a:pPr>
              <a:t>‹N°›</a:t>
            </a:fld>
            <a:endParaRPr lang="fr-FR" altLang="fr-FR"/>
          </a:p>
        </p:txBody>
      </p:sp>
    </p:spTree>
    <p:extLst>
      <p:ext uri="{BB962C8B-B14F-4D97-AF65-F5344CB8AC3E}">
        <p14:creationId xmlns:p14="http://schemas.microsoft.com/office/powerpoint/2010/main" val="11977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Cliquez et modifiez le titre</a:t>
            </a:r>
            <a:endParaRPr lang="en-US"/>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6B2318C1-D6B7-3685-F5E8-6127B3A5FCE8}"/>
              </a:ext>
            </a:extLst>
          </p:cNvPr>
          <p:cNvSpPr>
            <a:spLocks noGrp="1" noChangeArrowheads="1"/>
          </p:cNvSpPr>
          <p:nvPr>
            <p:ph type="dt" sz="half" idx="10"/>
          </p:nvPr>
        </p:nvSpPr>
        <p:spPr>
          <a:ln/>
        </p:spPr>
        <p:txBody>
          <a:bodyPr/>
          <a:lstStyle>
            <a:lvl1pPr>
              <a:defRPr/>
            </a:lvl1pPr>
          </a:lstStyle>
          <a:p>
            <a:pPr>
              <a:defRPr/>
            </a:pPr>
            <a:fld id="{535F187C-7410-7E4F-98B1-C57C7C3605C7}" type="datetime2">
              <a:rPr lang="fr-FR" altLang="x-none"/>
              <a:pPr>
                <a:defRPr/>
              </a:pPr>
              <a:t>jeudi 22 juin 2023</a:t>
            </a:fld>
            <a:endParaRPr lang="fr-FR" altLang="x-none" sz="1400"/>
          </a:p>
        </p:txBody>
      </p:sp>
      <p:sp>
        <p:nvSpPr>
          <p:cNvPr id="6" name="Rectangle 5">
            <a:extLst>
              <a:ext uri="{FF2B5EF4-FFF2-40B4-BE49-F238E27FC236}">
                <a16:creationId xmlns:a16="http://schemas.microsoft.com/office/drawing/2014/main" id="{CB381E4C-C0B8-44CA-016A-6FAD92370AD2}"/>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7" name="Rectangle 6">
            <a:extLst>
              <a:ext uri="{FF2B5EF4-FFF2-40B4-BE49-F238E27FC236}">
                <a16:creationId xmlns:a16="http://schemas.microsoft.com/office/drawing/2014/main" id="{3136CB11-5274-5733-B7A2-B95B7DEEFA70}"/>
              </a:ext>
            </a:extLst>
          </p:cNvPr>
          <p:cNvSpPr>
            <a:spLocks noGrp="1" noChangeArrowheads="1"/>
          </p:cNvSpPr>
          <p:nvPr>
            <p:ph type="sldNum" sz="quarter" idx="12"/>
          </p:nvPr>
        </p:nvSpPr>
        <p:spPr>
          <a:ln/>
        </p:spPr>
        <p:txBody>
          <a:bodyPr/>
          <a:lstStyle>
            <a:lvl1pPr>
              <a:defRPr/>
            </a:lvl1pPr>
          </a:lstStyle>
          <a:p>
            <a:pPr>
              <a:defRPr/>
            </a:pPr>
            <a:fld id="{E4D96064-9523-CA42-AB36-6D3F46362597}" type="slidenum">
              <a:rPr lang="fr-FR" altLang="fr-FR"/>
              <a:pPr>
                <a:defRPr/>
              </a:pPr>
              <a:t>‹N°›</a:t>
            </a:fld>
            <a:endParaRPr lang="fr-FR" altLang="fr-FR"/>
          </a:p>
        </p:txBody>
      </p:sp>
    </p:spTree>
    <p:extLst>
      <p:ext uri="{BB962C8B-B14F-4D97-AF65-F5344CB8AC3E}">
        <p14:creationId xmlns:p14="http://schemas.microsoft.com/office/powerpoint/2010/main" val="162687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Cliquez et modifiez le titre</a:t>
            </a:r>
            <a:endParaRPr lang="en-US"/>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80EFB3C2-8B2B-55A3-29C5-20FC3A5EF225}"/>
              </a:ext>
            </a:extLst>
          </p:cNvPr>
          <p:cNvSpPr>
            <a:spLocks noGrp="1" noChangeArrowheads="1"/>
          </p:cNvSpPr>
          <p:nvPr>
            <p:ph type="dt" sz="half" idx="10"/>
          </p:nvPr>
        </p:nvSpPr>
        <p:spPr>
          <a:ln/>
        </p:spPr>
        <p:txBody>
          <a:bodyPr/>
          <a:lstStyle>
            <a:lvl1pPr>
              <a:defRPr/>
            </a:lvl1pPr>
          </a:lstStyle>
          <a:p>
            <a:pPr>
              <a:defRPr/>
            </a:pPr>
            <a:fld id="{B9AFAE57-1B22-BD48-9478-5675704863A6}" type="datetime2">
              <a:rPr lang="fr-FR" altLang="x-none"/>
              <a:pPr>
                <a:defRPr/>
              </a:pPr>
              <a:t>jeudi 22 juin 2023</a:t>
            </a:fld>
            <a:endParaRPr lang="fr-FR" altLang="x-none" sz="1400"/>
          </a:p>
        </p:txBody>
      </p:sp>
      <p:sp>
        <p:nvSpPr>
          <p:cNvPr id="6" name="Rectangle 5">
            <a:extLst>
              <a:ext uri="{FF2B5EF4-FFF2-40B4-BE49-F238E27FC236}">
                <a16:creationId xmlns:a16="http://schemas.microsoft.com/office/drawing/2014/main" id="{1926FF76-DE88-4BB2-C9BF-85ECDA1D2D0F}"/>
              </a:ext>
            </a:extLst>
          </p:cNvPr>
          <p:cNvSpPr>
            <a:spLocks noGrp="1" noChangeArrowheads="1"/>
          </p:cNvSpPr>
          <p:nvPr>
            <p:ph type="ftr" sz="quarter" idx="11"/>
          </p:nvPr>
        </p:nvSpPr>
        <p:spPr>
          <a:ln/>
        </p:spPr>
        <p:txBody>
          <a:bodyPr/>
          <a:lstStyle>
            <a:lvl1pPr>
              <a:defRPr/>
            </a:lvl1pPr>
          </a:lstStyle>
          <a:p>
            <a:pPr>
              <a:defRPr/>
            </a:pPr>
            <a:r>
              <a:rPr lang="fr-FR" altLang="x-none"/>
              <a:t>Titre de la présentation</a:t>
            </a:r>
          </a:p>
        </p:txBody>
      </p:sp>
      <p:sp>
        <p:nvSpPr>
          <p:cNvPr id="7" name="Rectangle 6">
            <a:extLst>
              <a:ext uri="{FF2B5EF4-FFF2-40B4-BE49-F238E27FC236}">
                <a16:creationId xmlns:a16="http://schemas.microsoft.com/office/drawing/2014/main" id="{653BB83A-D9CB-0B9D-0378-C8DC22F8CEBF}"/>
              </a:ext>
            </a:extLst>
          </p:cNvPr>
          <p:cNvSpPr>
            <a:spLocks noGrp="1" noChangeArrowheads="1"/>
          </p:cNvSpPr>
          <p:nvPr>
            <p:ph type="sldNum" sz="quarter" idx="12"/>
          </p:nvPr>
        </p:nvSpPr>
        <p:spPr>
          <a:ln/>
        </p:spPr>
        <p:txBody>
          <a:bodyPr/>
          <a:lstStyle>
            <a:lvl1pPr>
              <a:defRPr/>
            </a:lvl1pPr>
          </a:lstStyle>
          <a:p>
            <a:pPr>
              <a:defRPr/>
            </a:pPr>
            <a:fld id="{82344542-AF0E-8E49-B514-92FF7118D625}" type="slidenum">
              <a:rPr lang="fr-FR" altLang="fr-FR"/>
              <a:pPr>
                <a:defRPr/>
              </a:pPr>
              <a:t>‹N°›</a:t>
            </a:fld>
            <a:endParaRPr lang="fr-FR" altLang="fr-FR"/>
          </a:p>
        </p:txBody>
      </p:sp>
    </p:spTree>
    <p:extLst>
      <p:ext uri="{BB962C8B-B14F-4D97-AF65-F5344CB8AC3E}">
        <p14:creationId xmlns:p14="http://schemas.microsoft.com/office/powerpoint/2010/main" val="259734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acintosh%20HD:Users:jgrosse:Desktop:logoUNIL.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05BDF0FB-BB57-9D62-7B7F-B9941D170170}"/>
              </a:ext>
            </a:extLst>
          </p:cNvPr>
          <p:cNvSpPr>
            <a:spLocks noChangeArrowheads="1"/>
          </p:cNvSpPr>
          <p:nvPr userDrawn="1"/>
        </p:nvSpPr>
        <p:spPr bwMode="auto">
          <a:xfrm>
            <a:off x="0" y="6019800"/>
            <a:ext cx="3111500" cy="838200"/>
          </a:xfrm>
          <a:prstGeom prst="rect">
            <a:avLst/>
          </a:prstGeom>
          <a:solidFill>
            <a:srgbClr val="0099CC"/>
          </a:solidFill>
          <a:ln>
            <a:noFill/>
          </a:ln>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x-none"/>
          </a:p>
        </p:txBody>
      </p:sp>
      <p:sp>
        <p:nvSpPr>
          <p:cNvPr id="1027" name="Rectangle 9">
            <a:extLst>
              <a:ext uri="{FF2B5EF4-FFF2-40B4-BE49-F238E27FC236}">
                <a16:creationId xmlns:a16="http://schemas.microsoft.com/office/drawing/2014/main" id="{70E4137C-152F-ABB0-25EF-5CB6C830D1EC}"/>
              </a:ext>
            </a:extLst>
          </p:cNvPr>
          <p:cNvSpPr>
            <a:spLocks noChangeArrowheads="1"/>
          </p:cNvSpPr>
          <p:nvPr userDrawn="1"/>
        </p:nvSpPr>
        <p:spPr bwMode="auto">
          <a:xfrm>
            <a:off x="3111500" y="6019800"/>
            <a:ext cx="6032500" cy="838200"/>
          </a:xfrm>
          <a:prstGeom prst="rect">
            <a:avLst/>
          </a:prstGeom>
          <a:solidFill>
            <a:srgbClr val="46A186"/>
          </a:solidFill>
          <a:ln>
            <a:noFill/>
          </a:ln>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x-none"/>
          </a:p>
        </p:txBody>
      </p:sp>
      <p:pic>
        <p:nvPicPr>
          <p:cNvPr id="1028" name="Picture 15" descr="ppt2final3.png                                                 05D47BE1Macintosh HD                   BBA3E165:">
            <a:extLst>
              <a:ext uri="{FF2B5EF4-FFF2-40B4-BE49-F238E27FC236}">
                <a16:creationId xmlns:a16="http://schemas.microsoft.com/office/drawing/2014/main" id="{7DB4C5AD-B3EA-0C4C-AA31-7EB14653790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0710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3">
            <a:extLst>
              <a:ext uri="{FF2B5EF4-FFF2-40B4-BE49-F238E27FC236}">
                <a16:creationId xmlns:a16="http://schemas.microsoft.com/office/drawing/2014/main" id="{ED4D5FB0-1F1F-DE05-90FA-704010EE8A3F}"/>
              </a:ext>
            </a:extLst>
          </p:cNvPr>
          <p:cNvSpPr>
            <a:spLocks noChangeArrowheads="1"/>
          </p:cNvSpPr>
          <p:nvPr userDrawn="1"/>
        </p:nvSpPr>
        <p:spPr bwMode="auto">
          <a:xfrm>
            <a:off x="381000" y="6019800"/>
            <a:ext cx="2209800" cy="533400"/>
          </a:xfrm>
          <a:prstGeom prst="rect">
            <a:avLst/>
          </a:prstGeom>
          <a:solidFill>
            <a:srgbClr val="0099CC"/>
          </a:solidFill>
          <a:ln>
            <a:noFill/>
          </a:ln>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defRPr/>
            </a:pPr>
            <a:endParaRPr lang="en-US" altLang="x-none"/>
          </a:p>
        </p:txBody>
      </p:sp>
      <p:sp>
        <p:nvSpPr>
          <p:cNvPr id="1030" name="Rectangle 2">
            <a:extLst>
              <a:ext uri="{FF2B5EF4-FFF2-40B4-BE49-F238E27FC236}">
                <a16:creationId xmlns:a16="http://schemas.microsoft.com/office/drawing/2014/main" id="{B33CC4C0-17F0-BD52-316B-28FA6BCF1A45}"/>
              </a:ext>
            </a:extLst>
          </p:cNvPr>
          <p:cNvSpPr>
            <a:spLocks noGrp="1" noChangeArrowheads="1"/>
          </p:cNvSpPr>
          <p:nvPr>
            <p:ph type="title"/>
          </p:nvPr>
        </p:nvSpPr>
        <p:spPr bwMode="auto">
          <a:xfrm>
            <a:off x="228600" y="457200"/>
            <a:ext cx="8686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31" name="Rectangle 3">
            <a:extLst>
              <a:ext uri="{FF2B5EF4-FFF2-40B4-BE49-F238E27FC236}">
                <a16:creationId xmlns:a16="http://schemas.microsoft.com/office/drawing/2014/main" id="{81099898-00CF-72C4-0BE3-A49C46347935}"/>
              </a:ext>
            </a:extLst>
          </p:cNvPr>
          <p:cNvSpPr>
            <a:spLocks noGrp="1" noChangeArrowheads="1"/>
          </p:cNvSpPr>
          <p:nvPr>
            <p:ph type="body" idx="1"/>
          </p:nvPr>
        </p:nvSpPr>
        <p:spPr bwMode="auto">
          <a:xfrm>
            <a:off x="228600" y="1524000"/>
            <a:ext cx="868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Rectangle 4">
            <a:extLst>
              <a:ext uri="{FF2B5EF4-FFF2-40B4-BE49-F238E27FC236}">
                <a16:creationId xmlns:a16="http://schemas.microsoft.com/office/drawing/2014/main" id="{3C472042-3B1C-0BF7-C3A2-3D70D34A1CD8}"/>
              </a:ext>
            </a:extLst>
          </p:cNvPr>
          <p:cNvSpPr>
            <a:spLocks noGrp="1" noChangeArrowheads="1"/>
          </p:cNvSpPr>
          <p:nvPr>
            <p:ph type="dt" sz="half" idx="2"/>
          </p:nvPr>
        </p:nvSpPr>
        <p:spPr bwMode="auto">
          <a:xfrm>
            <a:off x="7315200" y="6210300"/>
            <a:ext cx="16764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000">
                <a:solidFill>
                  <a:schemeClr val="bg1"/>
                </a:solidFill>
                <a:latin typeface="+mn-lt"/>
                <a:ea typeface="ヒラギノ角ゴ Pro W3" charset="-128"/>
              </a:defRPr>
            </a:lvl1pPr>
          </a:lstStyle>
          <a:p>
            <a:pPr>
              <a:defRPr/>
            </a:pPr>
            <a:fld id="{989C510B-94D0-E042-91E0-1022C26727DA}" type="datetime2">
              <a:rPr lang="fr-FR" altLang="x-none"/>
              <a:pPr>
                <a:defRPr/>
              </a:pPr>
              <a:t>jeudi 22 juin 2023</a:t>
            </a:fld>
            <a:endParaRPr lang="fr-FR" altLang="x-none" sz="1400"/>
          </a:p>
        </p:txBody>
      </p:sp>
      <p:sp>
        <p:nvSpPr>
          <p:cNvPr id="3" name="Rectangle 5">
            <a:extLst>
              <a:ext uri="{FF2B5EF4-FFF2-40B4-BE49-F238E27FC236}">
                <a16:creationId xmlns:a16="http://schemas.microsoft.com/office/drawing/2014/main" id="{0CA6DBBB-22F8-DCE3-0EF1-58888CB6E4C6}"/>
              </a:ext>
            </a:extLst>
          </p:cNvPr>
          <p:cNvSpPr>
            <a:spLocks noGrp="1" noChangeArrowheads="1"/>
          </p:cNvSpPr>
          <p:nvPr>
            <p:ph type="ftr" sz="quarter" idx="3"/>
          </p:nvPr>
        </p:nvSpPr>
        <p:spPr bwMode="auto">
          <a:xfrm>
            <a:off x="3276600" y="6210300"/>
            <a:ext cx="4038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bg1"/>
                </a:solidFill>
                <a:latin typeface="+mn-lt"/>
                <a:ea typeface="ヒラギノ角ゴ Pro W3" charset="-128"/>
              </a:defRPr>
            </a:lvl1pPr>
          </a:lstStyle>
          <a:p>
            <a:pPr>
              <a:defRPr/>
            </a:pPr>
            <a:r>
              <a:rPr lang="fr-FR" altLang="x-none"/>
              <a:t>Titre de la présentation</a:t>
            </a:r>
          </a:p>
        </p:txBody>
      </p:sp>
      <p:sp>
        <p:nvSpPr>
          <p:cNvPr id="4" name="Rectangle 6">
            <a:extLst>
              <a:ext uri="{FF2B5EF4-FFF2-40B4-BE49-F238E27FC236}">
                <a16:creationId xmlns:a16="http://schemas.microsoft.com/office/drawing/2014/main" id="{84F08EE4-E33E-89E9-DD6A-E61387F02E33}"/>
              </a:ext>
            </a:extLst>
          </p:cNvPr>
          <p:cNvSpPr>
            <a:spLocks noGrp="1" noChangeArrowheads="1"/>
          </p:cNvSpPr>
          <p:nvPr>
            <p:ph type="sldNum" sz="quarter" idx="4"/>
          </p:nvPr>
        </p:nvSpPr>
        <p:spPr bwMode="auto">
          <a:xfrm>
            <a:off x="2819400" y="6200775"/>
            <a:ext cx="565150" cy="309563"/>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ctr">
              <a:defRPr sz="1400" smtClean="0">
                <a:latin typeface="Verdana" panose="020B0604030504040204" pitchFamily="34" charset="0"/>
                <a:ea typeface="ヒラギノ角ゴ Pro W3" panose="020B0300000000000000" pitchFamily="1" charset="-128"/>
              </a:defRPr>
            </a:lvl1pPr>
          </a:lstStyle>
          <a:p>
            <a:pPr>
              <a:defRPr/>
            </a:pPr>
            <a:fld id="{FE4D8314-EA2A-D848-9C64-5C8FB4EA8360}" type="slidenum">
              <a:rPr lang="fr-FR" altLang="fr-FR"/>
              <a:pPr>
                <a:defRPr/>
              </a:pPr>
              <a:t>‹N°›</a:t>
            </a:fld>
            <a:endParaRPr lang="fr-FR" altLang="fr-FR"/>
          </a:p>
        </p:txBody>
      </p:sp>
      <p:pic>
        <p:nvPicPr>
          <p:cNvPr id="1035" name="Picture 12" descr="Macintosh HD:Users:jgrosse:Desktop:logoUNIL.png">
            <a:extLst>
              <a:ext uri="{FF2B5EF4-FFF2-40B4-BE49-F238E27FC236}">
                <a16:creationId xmlns:a16="http://schemas.microsoft.com/office/drawing/2014/main" id="{AA4C6804-99AF-6132-F9BD-1D6959183BE9}"/>
              </a:ext>
            </a:extLst>
          </p:cNvPr>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825500" y="6096000"/>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p:txStyles>
    <p:titleStyle>
      <a:lvl1pPr algn="ctr" rtl="0" eaLnBrk="0" fontAlgn="base" hangingPunct="0">
        <a:spcBef>
          <a:spcPct val="0"/>
        </a:spcBef>
        <a:spcAft>
          <a:spcPct val="0"/>
        </a:spcAft>
        <a:defRPr sz="3000" b="1" kern="1200">
          <a:solidFill>
            <a:srgbClr val="0099CC"/>
          </a:solidFill>
          <a:latin typeface="+mj-lt"/>
          <a:ea typeface="+mj-ea"/>
          <a:cs typeface="+mj-cs"/>
        </a:defRPr>
      </a:lvl1pPr>
      <a:lvl2pPr algn="ctr" rtl="0" eaLnBrk="0" fontAlgn="base" hangingPunct="0">
        <a:spcBef>
          <a:spcPct val="0"/>
        </a:spcBef>
        <a:spcAft>
          <a:spcPct val="0"/>
        </a:spcAft>
        <a:defRPr sz="3000" b="1">
          <a:solidFill>
            <a:srgbClr val="0099CC"/>
          </a:solidFill>
          <a:latin typeface="Verdana" charset="0"/>
          <a:ea typeface="ヒラギノ角ゴ Pro W3" charset="-128"/>
        </a:defRPr>
      </a:lvl2pPr>
      <a:lvl3pPr algn="ctr" rtl="0" eaLnBrk="0" fontAlgn="base" hangingPunct="0">
        <a:spcBef>
          <a:spcPct val="0"/>
        </a:spcBef>
        <a:spcAft>
          <a:spcPct val="0"/>
        </a:spcAft>
        <a:defRPr sz="3000" b="1">
          <a:solidFill>
            <a:srgbClr val="0099CC"/>
          </a:solidFill>
          <a:latin typeface="Verdana" charset="0"/>
          <a:ea typeface="ヒラギノ角ゴ Pro W3" charset="-128"/>
        </a:defRPr>
      </a:lvl3pPr>
      <a:lvl4pPr algn="ctr" rtl="0" eaLnBrk="0" fontAlgn="base" hangingPunct="0">
        <a:spcBef>
          <a:spcPct val="0"/>
        </a:spcBef>
        <a:spcAft>
          <a:spcPct val="0"/>
        </a:spcAft>
        <a:defRPr sz="3000" b="1">
          <a:solidFill>
            <a:srgbClr val="0099CC"/>
          </a:solidFill>
          <a:latin typeface="Verdana" charset="0"/>
          <a:ea typeface="ヒラギノ角ゴ Pro W3" charset="-128"/>
        </a:defRPr>
      </a:lvl4pPr>
      <a:lvl5pPr algn="ctr" rtl="0" eaLnBrk="0" fontAlgn="base" hangingPunct="0">
        <a:spcBef>
          <a:spcPct val="0"/>
        </a:spcBef>
        <a:spcAft>
          <a:spcPct val="0"/>
        </a:spcAft>
        <a:defRPr sz="3000" b="1">
          <a:solidFill>
            <a:srgbClr val="0099CC"/>
          </a:solidFill>
          <a:latin typeface="Verdana" charset="0"/>
          <a:ea typeface="ヒラギノ角ゴ Pro W3" charset="-128"/>
        </a:defRPr>
      </a:lvl5pPr>
      <a:lvl6pPr marL="457200" algn="ctr" rtl="0" fontAlgn="base">
        <a:spcBef>
          <a:spcPct val="0"/>
        </a:spcBef>
        <a:spcAft>
          <a:spcPct val="0"/>
        </a:spcAft>
        <a:defRPr sz="3000" b="1">
          <a:solidFill>
            <a:srgbClr val="0099CC"/>
          </a:solidFill>
          <a:latin typeface="Verdana" charset="0"/>
          <a:ea typeface="ヒラギノ角ゴ Pro W3" charset="-128"/>
        </a:defRPr>
      </a:lvl6pPr>
      <a:lvl7pPr marL="914400" algn="ctr" rtl="0" fontAlgn="base">
        <a:spcBef>
          <a:spcPct val="0"/>
        </a:spcBef>
        <a:spcAft>
          <a:spcPct val="0"/>
        </a:spcAft>
        <a:defRPr sz="3000" b="1">
          <a:solidFill>
            <a:srgbClr val="0099CC"/>
          </a:solidFill>
          <a:latin typeface="Verdana" charset="0"/>
          <a:ea typeface="ヒラギノ角ゴ Pro W3" charset="-128"/>
        </a:defRPr>
      </a:lvl7pPr>
      <a:lvl8pPr marL="1371600" algn="ctr" rtl="0" fontAlgn="base">
        <a:spcBef>
          <a:spcPct val="0"/>
        </a:spcBef>
        <a:spcAft>
          <a:spcPct val="0"/>
        </a:spcAft>
        <a:defRPr sz="3000" b="1">
          <a:solidFill>
            <a:srgbClr val="0099CC"/>
          </a:solidFill>
          <a:latin typeface="Verdana" charset="0"/>
          <a:ea typeface="ヒラギノ角ゴ Pro W3" charset="-128"/>
        </a:defRPr>
      </a:lvl8pPr>
      <a:lvl9pPr marL="1828800" algn="ctr" rtl="0" fontAlgn="base">
        <a:spcBef>
          <a:spcPct val="0"/>
        </a:spcBef>
        <a:spcAft>
          <a:spcPct val="0"/>
        </a:spcAft>
        <a:defRPr sz="3000" b="1">
          <a:solidFill>
            <a:srgbClr val="0099CC"/>
          </a:solidFill>
          <a:latin typeface="Verdana" charset="0"/>
          <a:ea typeface="ヒラギノ角ゴ Pro W3" charset="-128"/>
        </a:defRPr>
      </a:lvl9pPr>
    </p:titleStyle>
    <p:bodyStyle>
      <a:lvl1pPr marL="342900" indent="-342900" algn="l" rtl="0" eaLnBrk="0" fontAlgn="base" hangingPunct="0">
        <a:spcBef>
          <a:spcPct val="35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15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2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floriane.beetschen@unil.ch"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fmpsrv02prd.unil.ch/fmi/webd/BiBMotClefsV3" TargetMode="External"/><Relationship Id="rId4" Type="http://schemas.openxmlformats.org/officeDocument/2006/relationships/hyperlink" Target="https://wp.unil.ch/infoserval/archives/18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laurent.gregoire@unil.ch"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3.snf.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y.unil.ch/"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mailto:nathanaelle.minard@unil.ch"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p3.snf.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nathanaelle.minard@unil.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nil.ch/interne/fr/home.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21B8E6C-4EA1-BB8B-0E1C-33A2D1D1941B}"/>
              </a:ext>
            </a:extLst>
          </p:cNvPr>
          <p:cNvSpPr>
            <a:spLocks noGrp="1" noChangeArrowheads="1"/>
          </p:cNvSpPr>
          <p:nvPr>
            <p:ph type="dt" sz="quarter" idx="10"/>
          </p:nvPr>
        </p:nvSpPr>
        <p:spPr/>
        <p:txBody>
          <a:bodyPr/>
          <a:lstStyle/>
          <a:p>
            <a:pPr>
              <a:defRPr/>
            </a:pPr>
            <a:fld id="{87AF5CE1-16A1-834E-B3B6-608B23B4C574}" type="datetime2">
              <a:rPr lang="fr-FR" altLang="x-none"/>
              <a:pPr>
                <a:defRPr/>
              </a:pPr>
              <a:t>jeudi 22 juin 2023</a:t>
            </a:fld>
            <a:endParaRPr lang="fr-FR" altLang="x-none"/>
          </a:p>
        </p:txBody>
      </p:sp>
      <p:sp>
        <p:nvSpPr>
          <p:cNvPr id="15362" name="Rectangle 2">
            <a:extLst>
              <a:ext uri="{FF2B5EF4-FFF2-40B4-BE49-F238E27FC236}">
                <a16:creationId xmlns:a16="http://schemas.microsoft.com/office/drawing/2014/main" id="{52471124-D8DB-C801-0EC6-2765B1391B18}"/>
              </a:ext>
            </a:extLst>
          </p:cNvPr>
          <p:cNvSpPr>
            <a:spLocks noGrp="1" noChangeArrowheads="1"/>
          </p:cNvSpPr>
          <p:nvPr>
            <p:ph type="ctrTitle"/>
          </p:nvPr>
        </p:nvSpPr>
        <p:spPr>
          <a:xfrm>
            <a:off x="1258888" y="3860800"/>
            <a:ext cx="7391400" cy="1655763"/>
          </a:xfrm>
        </p:spPr>
        <p:txBody>
          <a:bodyPr/>
          <a:lstStyle/>
          <a:p>
            <a:pPr eaLnBrk="1" hangingPunct="1"/>
            <a:r>
              <a:rPr lang="fr-FR" altLang="fr-FR"/>
              <a:t>Unisciences</a:t>
            </a:r>
            <a:br>
              <a:rPr lang="fr-FR" altLang="fr-FR"/>
            </a:br>
            <a:r>
              <a:rPr lang="fr-FR" altLang="fr-FR" sz="2400"/>
              <a:t>	Créer votre profil Unisciences</a:t>
            </a:r>
            <a:br>
              <a:rPr lang="fr-FR" altLang="fr-FR" sz="2400"/>
            </a:br>
            <a:r>
              <a:rPr lang="fr-FR" altLang="fr-FR" sz="2400"/>
              <a:t>	Mettre à jour vos pages Unisciences</a:t>
            </a:r>
            <a:endParaRPr lang="fr-FR" alt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61B9504-96AD-75C8-FEDD-0D194A1F60A3}"/>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2445E9A7-1091-3449-A0F0-FC283B6EDAA0}"/>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0483" name="Espace réservé du numéro de diapositive 5">
            <a:extLst>
              <a:ext uri="{FF2B5EF4-FFF2-40B4-BE49-F238E27FC236}">
                <a16:creationId xmlns:a16="http://schemas.microsoft.com/office/drawing/2014/main" id="{1CE2E98F-EF64-0027-A9A0-9F1EC6DBAE1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471D8549-C095-FC43-8BF7-82D786CBF28E}" type="slidenum">
              <a:rPr lang="fr-FR" altLang="fr-FR" sz="1400"/>
              <a:pPr>
                <a:spcBef>
                  <a:spcPct val="0"/>
                </a:spcBef>
                <a:buFontTx/>
                <a:buNone/>
              </a:pPr>
              <a:t>10</a:t>
            </a:fld>
            <a:endParaRPr lang="fr-FR" altLang="fr-FR" sz="1400"/>
          </a:p>
        </p:txBody>
      </p:sp>
      <p:sp>
        <p:nvSpPr>
          <p:cNvPr id="20484" name="Rectangle 2">
            <a:extLst>
              <a:ext uri="{FF2B5EF4-FFF2-40B4-BE49-F238E27FC236}">
                <a16:creationId xmlns:a16="http://schemas.microsoft.com/office/drawing/2014/main" id="{A5319857-F5A8-3DED-63CC-958A930776F7}"/>
              </a:ext>
            </a:extLst>
          </p:cNvPr>
          <p:cNvSpPr>
            <a:spLocks noGrp="1" noChangeArrowheads="1"/>
          </p:cNvSpPr>
          <p:nvPr>
            <p:ph type="title"/>
          </p:nvPr>
        </p:nvSpPr>
        <p:spPr>
          <a:xfrm>
            <a:off x="158750" y="166688"/>
            <a:ext cx="8686800" cy="990600"/>
          </a:xfrm>
        </p:spPr>
        <p:txBody>
          <a:bodyPr/>
          <a:lstStyle/>
          <a:p>
            <a:pPr eaLnBrk="1" hangingPunct="1"/>
            <a:r>
              <a:rPr lang="fr-CH" altLang="fr-FR"/>
              <a:t>Unisciences = carte d’identité</a:t>
            </a:r>
            <a:endParaRPr lang="fr-FR" altLang="fr-FR"/>
          </a:p>
        </p:txBody>
      </p:sp>
      <p:sp>
        <p:nvSpPr>
          <p:cNvPr id="20485" name="Rectangle 3">
            <a:extLst>
              <a:ext uri="{FF2B5EF4-FFF2-40B4-BE49-F238E27FC236}">
                <a16:creationId xmlns:a16="http://schemas.microsoft.com/office/drawing/2014/main" id="{EC3BBCA7-A794-A9AE-96C0-B924AAF73561}"/>
              </a:ext>
            </a:extLst>
          </p:cNvPr>
          <p:cNvSpPr>
            <a:spLocks noGrp="1" noChangeArrowheads="1"/>
          </p:cNvSpPr>
          <p:nvPr>
            <p:ph type="body" idx="1"/>
          </p:nvPr>
        </p:nvSpPr>
        <p:spPr>
          <a:xfrm>
            <a:off x="257175" y="1265238"/>
            <a:ext cx="4210050" cy="4608512"/>
          </a:xfrm>
        </p:spPr>
        <p:txBody>
          <a:bodyPr/>
          <a:lstStyle/>
          <a:p>
            <a:pPr eaLnBrk="1" hangingPunct="1"/>
            <a:r>
              <a:rPr lang="fr-CH" altLang="fr-FR" sz="1800"/>
              <a:t>Coordonnées</a:t>
            </a:r>
          </a:p>
          <a:p>
            <a:pPr eaLnBrk="1" hangingPunct="1"/>
            <a:r>
              <a:rPr lang="fr-CH" altLang="fr-FR" sz="1800"/>
              <a:t>Mots-clés</a:t>
            </a:r>
          </a:p>
          <a:p>
            <a:pPr eaLnBrk="1" hangingPunct="1"/>
            <a:r>
              <a:rPr lang="fr-CH" altLang="fr-FR" sz="1800"/>
              <a:t>Curriculum </a:t>
            </a:r>
          </a:p>
          <a:p>
            <a:pPr eaLnBrk="1" hangingPunct="1"/>
            <a:r>
              <a:rPr lang="fr-CH" altLang="fr-FR" sz="1800"/>
              <a:t>Recherches : </a:t>
            </a:r>
          </a:p>
          <a:p>
            <a:pPr lvl="1" eaLnBrk="1" hangingPunct="1"/>
            <a:r>
              <a:rPr lang="fr-CH" altLang="fr-FR" sz="1400"/>
              <a:t>Axes de recherche</a:t>
            </a:r>
          </a:p>
          <a:p>
            <a:pPr lvl="1" eaLnBrk="1" hangingPunct="1"/>
            <a:r>
              <a:rPr lang="fr-CH" altLang="fr-FR" sz="1400"/>
              <a:t>Projets et contrats</a:t>
            </a:r>
          </a:p>
          <a:p>
            <a:pPr lvl="1" eaLnBrk="1" hangingPunct="1"/>
            <a:r>
              <a:rPr lang="fr-CH" altLang="fr-FR" sz="1400"/>
              <a:t>Collaborations </a:t>
            </a:r>
          </a:p>
          <a:p>
            <a:pPr lvl="1" eaLnBrk="1" hangingPunct="1"/>
            <a:r>
              <a:rPr lang="fr-CH" altLang="fr-FR" sz="1400"/>
              <a:t>Evènements</a:t>
            </a:r>
          </a:p>
          <a:p>
            <a:pPr eaLnBrk="1" hangingPunct="1"/>
            <a:r>
              <a:rPr lang="fr-CH" altLang="fr-FR" sz="1800"/>
              <a:t>Enseignements </a:t>
            </a:r>
            <a:r>
              <a:rPr lang="fr-CH" altLang="fr-FR" sz="1400"/>
              <a:t>(</a:t>
            </a:r>
            <a:r>
              <a:rPr lang="fr-CH" altLang="fr-FR" sz="1400">
                <a:sym typeface="Wingdings" pitchFamily="2" charset="2"/>
              </a:rPr>
              <a:t>importé automatiquement depuis SylviaAcad)</a:t>
            </a:r>
            <a:endParaRPr lang="fr-CH" altLang="fr-FR" sz="1400"/>
          </a:p>
          <a:p>
            <a:pPr eaLnBrk="1" hangingPunct="1"/>
            <a:r>
              <a:rPr lang="fr-CH" altLang="fr-FR" sz="1800"/>
              <a:t>Publications </a:t>
            </a:r>
            <a:r>
              <a:rPr lang="fr-CH" altLang="fr-FR" sz="1400"/>
              <a:t>(</a:t>
            </a:r>
            <a:r>
              <a:rPr lang="fr-CH" altLang="fr-FR" sz="1400">
                <a:sym typeface="Wingdings" pitchFamily="2" charset="2"/>
              </a:rPr>
              <a:t>importé automatiquement depuis Serval) </a:t>
            </a:r>
            <a:endParaRPr lang="fr-CH" altLang="fr-FR" sz="1400"/>
          </a:p>
        </p:txBody>
      </p:sp>
      <p:sp>
        <p:nvSpPr>
          <p:cNvPr id="2" name="ZoneTexte 1">
            <a:extLst>
              <a:ext uri="{FF2B5EF4-FFF2-40B4-BE49-F238E27FC236}">
                <a16:creationId xmlns:a16="http://schemas.microsoft.com/office/drawing/2014/main" id="{63119E59-E4FD-F046-EBE5-D296FDD11CE8}"/>
              </a:ext>
            </a:extLst>
          </p:cNvPr>
          <p:cNvSpPr txBox="1"/>
          <p:nvPr/>
        </p:nvSpPr>
        <p:spPr>
          <a:xfrm>
            <a:off x="4768850" y="1265238"/>
            <a:ext cx="4127500" cy="4494212"/>
          </a:xfrm>
          <a:prstGeom prst="rect">
            <a:avLst/>
          </a:prstGeom>
          <a:solidFill>
            <a:schemeClr val="accent5"/>
          </a:solidFill>
          <a:ln>
            <a:solidFill>
              <a:schemeClr val="accent1"/>
            </a:solidFill>
          </a:ln>
        </p:spPr>
        <p:txBody>
          <a:bodyPr>
            <a:spAutoFit/>
          </a:bodyPr>
          <a:lstStyle/>
          <a:p>
            <a:pPr marL="342900" indent="-342900">
              <a:buFont typeface="Arial" charset="0"/>
              <a:buChar char="•"/>
              <a:defRPr/>
            </a:pPr>
            <a:r>
              <a:rPr lang="en-US" sz="2200" dirty="0" err="1">
                <a:solidFill>
                  <a:srgbClr val="0099CC"/>
                </a:solidFill>
                <a:latin typeface="Arial" charset="0"/>
                <a:ea typeface="ヒラギノ角ゴ Pro W3" charset="-128"/>
              </a:rPr>
              <a:t>Contenu</a:t>
            </a:r>
            <a:r>
              <a:rPr lang="en-US" sz="2200" dirty="0">
                <a:solidFill>
                  <a:srgbClr val="0099CC"/>
                </a:solidFill>
                <a:latin typeface="Arial" charset="0"/>
                <a:ea typeface="ヒラギノ角ゴ Pro W3" charset="-128"/>
              </a:rPr>
              <a:t> </a:t>
            </a:r>
            <a:r>
              <a:rPr lang="en-US" sz="2200" b="1" dirty="0">
                <a:solidFill>
                  <a:srgbClr val="0099CC"/>
                </a:solidFill>
                <a:latin typeface="Arial" charset="0"/>
                <a:ea typeface="ヒラギノ角ゴ Pro W3" charset="-128"/>
              </a:rPr>
              <a:t>qui </a:t>
            </a:r>
            <a:r>
              <a:rPr lang="en-US" sz="2200" b="1" dirty="0" err="1">
                <a:solidFill>
                  <a:srgbClr val="0099CC"/>
                </a:solidFill>
                <a:latin typeface="Arial" charset="0"/>
                <a:ea typeface="ヒラギノ角ゴ Pro W3" charset="-128"/>
              </a:rPr>
              <a:t>varie</a:t>
            </a:r>
            <a:r>
              <a:rPr lang="en-US" sz="2200" b="1" dirty="0">
                <a:solidFill>
                  <a:srgbClr val="0099CC"/>
                </a:solidFill>
                <a:latin typeface="Arial" charset="0"/>
                <a:ea typeface="ヒラギノ角ゴ Pro W3" charset="-128"/>
              </a:rPr>
              <a:t> </a:t>
            </a:r>
            <a:r>
              <a:rPr lang="en-US" sz="2200" b="1" dirty="0" err="1">
                <a:solidFill>
                  <a:srgbClr val="0099CC"/>
                </a:solidFill>
                <a:latin typeface="Arial" charset="0"/>
                <a:ea typeface="ヒラギノ角ゴ Pro W3" charset="-128"/>
              </a:rPr>
              <a:t>peu</a:t>
            </a:r>
            <a:r>
              <a:rPr lang="en-US" sz="2200" b="1" dirty="0">
                <a:solidFill>
                  <a:srgbClr val="0099CC"/>
                </a:solidFill>
                <a:latin typeface="Arial" charset="0"/>
                <a:ea typeface="ヒラギノ角ゴ Pro W3" charset="-128"/>
              </a:rPr>
              <a:t>       </a:t>
            </a:r>
            <a:r>
              <a:rPr lang="en-US" sz="2200" dirty="0">
                <a:solidFill>
                  <a:srgbClr val="0099CC"/>
                </a:solidFill>
                <a:latin typeface="Arial" charset="0"/>
                <a:ea typeface="ヒラギノ角ゴ Pro W3" charset="-128"/>
              </a:rPr>
              <a:t>(1-2 </a:t>
            </a:r>
            <a:r>
              <a:rPr lang="en-US" sz="2200" dirty="0" err="1">
                <a:solidFill>
                  <a:srgbClr val="0099CC"/>
                </a:solidFill>
                <a:latin typeface="Arial" charset="0"/>
                <a:ea typeface="ヒラギノ角ゴ Pro W3" charset="-128"/>
              </a:rPr>
              <a:t>mises</a:t>
            </a:r>
            <a:r>
              <a:rPr lang="en-US" sz="2200" dirty="0">
                <a:solidFill>
                  <a:srgbClr val="0099CC"/>
                </a:solidFill>
                <a:latin typeface="Arial" charset="0"/>
                <a:ea typeface="ヒラギノ角ゴ Pro W3" charset="-128"/>
              </a:rPr>
              <a:t> </a:t>
            </a:r>
            <a:r>
              <a:rPr lang="en-US" sz="2200" dirty="0" err="1">
                <a:solidFill>
                  <a:srgbClr val="0099CC"/>
                </a:solidFill>
                <a:latin typeface="Arial" charset="0"/>
                <a:ea typeface="ヒラギノ角ゴ Pro W3" charset="-128"/>
              </a:rPr>
              <a:t>à</a:t>
            </a:r>
            <a:r>
              <a:rPr lang="en-US" sz="2200" dirty="0">
                <a:solidFill>
                  <a:srgbClr val="0099CC"/>
                </a:solidFill>
                <a:latin typeface="Arial" charset="0"/>
                <a:ea typeface="ヒラギノ角ゴ Pro W3" charset="-128"/>
              </a:rPr>
              <a:t> jour/an)</a:t>
            </a:r>
          </a:p>
          <a:p>
            <a:pPr marL="342900" indent="-342900">
              <a:buFont typeface="Arial" charset="0"/>
              <a:buChar char="•"/>
              <a:defRPr/>
            </a:pPr>
            <a:endParaRPr lang="en-US" sz="2200" dirty="0">
              <a:solidFill>
                <a:srgbClr val="0099CC"/>
              </a:solidFill>
              <a:latin typeface="Arial" charset="0"/>
              <a:ea typeface="ヒラギノ角ゴ Pro W3" charset="-128"/>
            </a:endParaRPr>
          </a:p>
          <a:p>
            <a:pPr marL="342900" indent="-342900">
              <a:buFont typeface="Arial" charset="0"/>
              <a:buChar char="•"/>
              <a:defRPr/>
            </a:pPr>
            <a:r>
              <a:rPr lang="en-US" sz="2200" b="1" dirty="0" err="1">
                <a:solidFill>
                  <a:srgbClr val="0099CC"/>
                </a:solidFill>
                <a:latin typeface="Arial" charset="0"/>
                <a:ea typeface="ヒラギノ角ゴ Pro W3" charset="-128"/>
              </a:rPr>
              <a:t>Texte</a:t>
            </a:r>
            <a:r>
              <a:rPr lang="en-US" sz="2200" b="1" dirty="0">
                <a:solidFill>
                  <a:srgbClr val="0099CC"/>
                </a:solidFill>
                <a:latin typeface="Arial" charset="0"/>
                <a:ea typeface="ヒラギノ角ゴ Pro W3" charset="-128"/>
              </a:rPr>
              <a:t> </a:t>
            </a:r>
            <a:r>
              <a:rPr lang="en-US" sz="2200" b="1" dirty="0" err="1">
                <a:solidFill>
                  <a:srgbClr val="0099CC"/>
                </a:solidFill>
                <a:latin typeface="Arial" charset="0"/>
                <a:ea typeface="ヒラギノ角ゴ Pro W3" charset="-128"/>
              </a:rPr>
              <a:t>statique</a:t>
            </a:r>
            <a:r>
              <a:rPr lang="en-US" sz="2200" b="1" dirty="0">
                <a:solidFill>
                  <a:srgbClr val="0099CC"/>
                </a:solidFill>
                <a:latin typeface="Arial" charset="0"/>
                <a:ea typeface="ヒラギノ角ゴ Pro W3" charset="-128"/>
              </a:rPr>
              <a:t>                </a:t>
            </a:r>
            <a:r>
              <a:rPr lang="en-US" sz="2200" dirty="0">
                <a:solidFill>
                  <a:srgbClr val="0099CC"/>
                </a:solidFill>
                <a:latin typeface="Arial" charset="0"/>
                <a:ea typeface="ヒラギノ角ゴ Pro W3" charset="-128"/>
              </a:rPr>
              <a:t>(pas </a:t>
            </a:r>
            <a:r>
              <a:rPr lang="en-US" sz="2200" dirty="0" err="1">
                <a:solidFill>
                  <a:srgbClr val="0099CC"/>
                </a:solidFill>
                <a:latin typeface="Arial" charset="0"/>
                <a:ea typeface="ヒラギノ角ゴ Pro W3" charset="-128"/>
              </a:rPr>
              <a:t>d’images</a:t>
            </a:r>
            <a:r>
              <a:rPr lang="en-US" sz="2200" dirty="0">
                <a:solidFill>
                  <a:srgbClr val="0099CC"/>
                </a:solidFill>
                <a:latin typeface="Arial" charset="0"/>
                <a:ea typeface="ヒラギノ角ゴ Pro W3" charset="-128"/>
              </a:rPr>
              <a:t>, audio, etc.)</a:t>
            </a:r>
          </a:p>
          <a:p>
            <a:pPr marL="342900" indent="-342900">
              <a:buFont typeface="Arial" charset="0"/>
              <a:buChar char="•"/>
              <a:defRPr/>
            </a:pPr>
            <a:endParaRPr lang="en-US" sz="2200" dirty="0">
              <a:solidFill>
                <a:srgbClr val="0099CC"/>
              </a:solidFill>
              <a:latin typeface="Arial" charset="0"/>
              <a:ea typeface="ヒラギノ角ゴ Pro W3" charset="-128"/>
            </a:endParaRPr>
          </a:p>
          <a:p>
            <a:pPr marL="342900" indent="-342900">
              <a:buFont typeface="Arial" charset="0"/>
              <a:buChar char="•"/>
              <a:defRPr/>
            </a:pPr>
            <a:r>
              <a:rPr lang="en-US" sz="2200" dirty="0" err="1">
                <a:solidFill>
                  <a:srgbClr val="0099CC"/>
                </a:solidFill>
                <a:latin typeface="Arial" charset="0"/>
                <a:ea typeface="ヒラギノ角ゴ Pro W3" charset="-128"/>
              </a:rPr>
              <a:t>En</a:t>
            </a:r>
            <a:r>
              <a:rPr lang="en-US" sz="2200" dirty="0">
                <a:solidFill>
                  <a:srgbClr val="0099CC"/>
                </a:solidFill>
                <a:latin typeface="Arial" charset="0"/>
                <a:ea typeface="ヒラギノ角ゴ Pro W3" charset="-128"/>
              </a:rPr>
              <a:t> </a:t>
            </a:r>
            <a:r>
              <a:rPr lang="en-US" sz="2200" dirty="0" err="1">
                <a:solidFill>
                  <a:srgbClr val="0099CC"/>
                </a:solidFill>
                <a:latin typeface="Arial" charset="0"/>
                <a:ea typeface="ヒラギノ角ゴ Pro W3" charset="-128"/>
              </a:rPr>
              <a:t>partie</a:t>
            </a:r>
            <a:r>
              <a:rPr lang="en-US" sz="2200" dirty="0">
                <a:solidFill>
                  <a:srgbClr val="0099CC"/>
                </a:solidFill>
                <a:latin typeface="Arial" charset="0"/>
                <a:ea typeface="ヒラギノ角ゴ Pro W3" charset="-128"/>
              </a:rPr>
              <a:t>, </a:t>
            </a:r>
            <a:r>
              <a:rPr lang="en-US" sz="2200" b="1" dirty="0" err="1">
                <a:solidFill>
                  <a:srgbClr val="0099CC"/>
                </a:solidFill>
                <a:latin typeface="Arial" charset="0"/>
                <a:ea typeface="ヒラギノ角ゴ Pro W3" charset="-128"/>
              </a:rPr>
              <a:t>contenu</a:t>
            </a:r>
            <a:r>
              <a:rPr lang="en-US" sz="2200" b="1" dirty="0">
                <a:solidFill>
                  <a:srgbClr val="0099CC"/>
                </a:solidFill>
                <a:latin typeface="Arial" charset="0"/>
                <a:ea typeface="ヒラギノ角ゴ Pro W3" charset="-128"/>
              </a:rPr>
              <a:t> </a:t>
            </a:r>
            <a:r>
              <a:rPr lang="en-US" sz="2200" b="1" dirty="0" err="1">
                <a:solidFill>
                  <a:srgbClr val="0099CC"/>
                </a:solidFill>
                <a:latin typeface="Arial" charset="0"/>
                <a:ea typeface="ヒラギノ角ゴ Pro W3" charset="-128"/>
              </a:rPr>
              <a:t>alimenté</a:t>
            </a:r>
            <a:r>
              <a:rPr lang="en-US" sz="2200" b="1" dirty="0">
                <a:solidFill>
                  <a:srgbClr val="0099CC"/>
                </a:solidFill>
                <a:latin typeface="Arial" charset="0"/>
                <a:ea typeface="ヒラギノ角ゴ Pro W3" charset="-128"/>
              </a:rPr>
              <a:t> par </a:t>
            </a:r>
            <a:r>
              <a:rPr lang="en-US" sz="2200" b="1" dirty="0" err="1">
                <a:solidFill>
                  <a:srgbClr val="0099CC"/>
                </a:solidFill>
                <a:latin typeface="Arial" charset="0"/>
                <a:ea typeface="ヒラギノ角ゴ Pro W3" charset="-128"/>
              </a:rPr>
              <a:t>autres</a:t>
            </a:r>
            <a:r>
              <a:rPr lang="en-US" sz="2200" b="1" dirty="0">
                <a:solidFill>
                  <a:srgbClr val="0099CC"/>
                </a:solidFill>
                <a:latin typeface="Arial" charset="0"/>
                <a:ea typeface="ヒラギノ角ゴ Pro W3" charset="-128"/>
              </a:rPr>
              <a:t> bases de </a:t>
            </a:r>
            <a:r>
              <a:rPr lang="en-US" sz="2200" b="1" dirty="0" err="1">
                <a:solidFill>
                  <a:srgbClr val="0099CC"/>
                </a:solidFill>
                <a:latin typeface="Arial" charset="0"/>
                <a:ea typeface="ヒラギノ角ゴ Pro W3" charset="-128"/>
              </a:rPr>
              <a:t>données</a:t>
            </a:r>
            <a:r>
              <a:rPr lang="en-US" sz="2200" dirty="0">
                <a:solidFill>
                  <a:srgbClr val="0099CC"/>
                </a:solidFill>
                <a:latin typeface="Arial" charset="0"/>
                <a:ea typeface="ヒラギノ角ゴ Pro W3" charset="-128"/>
              </a:rPr>
              <a:t> (Serval, </a:t>
            </a:r>
            <a:r>
              <a:rPr lang="en-US" sz="2200" dirty="0" err="1">
                <a:solidFill>
                  <a:srgbClr val="0099CC"/>
                </a:solidFill>
                <a:latin typeface="Arial" charset="0"/>
                <a:ea typeface="ヒラギノ角ゴ Pro W3" charset="-128"/>
              </a:rPr>
              <a:t>SylviaAcad</a:t>
            </a:r>
            <a:r>
              <a:rPr lang="en-US" sz="2200" dirty="0">
                <a:solidFill>
                  <a:srgbClr val="0099CC"/>
                </a:solidFill>
                <a:latin typeface="Arial" charset="0"/>
                <a:ea typeface="ヒラギノ角ゴ Pro W3" charset="-128"/>
              </a:rPr>
              <a:t>, SAP)</a:t>
            </a:r>
          </a:p>
          <a:p>
            <a:pPr marL="342900" indent="-342900">
              <a:buFont typeface="Arial" charset="0"/>
              <a:buChar char="•"/>
              <a:defRPr/>
            </a:pPr>
            <a:endParaRPr lang="en-US" sz="2200" dirty="0">
              <a:solidFill>
                <a:srgbClr val="0099CC"/>
              </a:solidFill>
              <a:latin typeface="Arial" charset="0"/>
              <a:ea typeface="ヒラギノ角ゴ Pro W3" charset="-128"/>
            </a:endParaRPr>
          </a:p>
          <a:p>
            <a:pPr marL="342900" indent="-342900">
              <a:buFont typeface="Arial" charset="0"/>
              <a:buChar char="•"/>
              <a:defRPr/>
            </a:pPr>
            <a:r>
              <a:rPr lang="en-US" sz="2200" dirty="0" err="1">
                <a:solidFill>
                  <a:srgbClr val="0099CC"/>
                </a:solidFill>
                <a:latin typeface="Arial" charset="0"/>
                <a:ea typeface="ヒラギノ角ゴ Pro W3" charset="-128"/>
              </a:rPr>
              <a:t>Possibilité</a:t>
            </a:r>
            <a:r>
              <a:rPr lang="en-US" sz="2200" dirty="0">
                <a:solidFill>
                  <a:srgbClr val="0099CC"/>
                </a:solidFill>
                <a:latin typeface="Arial" charset="0"/>
                <a:ea typeface="ヒラギノ角ゴ Pro W3" charset="-128"/>
              </a:rPr>
              <a:t> </a:t>
            </a:r>
            <a:r>
              <a:rPr lang="en-US" sz="2200" b="1" dirty="0" err="1">
                <a:solidFill>
                  <a:srgbClr val="0099CC"/>
                </a:solidFill>
                <a:latin typeface="Arial" charset="0"/>
                <a:ea typeface="ヒラギノ角ゴ Pro W3" charset="-128"/>
              </a:rPr>
              <a:t>d’extraire</a:t>
            </a:r>
            <a:r>
              <a:rPr lang="en-US" sz="2200" b="1" dirty="0">
                <a:solidFill>
                  <a:srgbClr val="0099CC"/>
                </a:solidFill>
                <a:latin typeface="Arial" charset="0"/>
                <a:ea typeface="ヒラギノ角ゴ Pro W3" charset="-128"/>
              </a:rPr>
              <a:t> des </a:t>
            </a:r>
            <a:r>
              <a:rPr lang="en-US" sz="2200" b="1" dirty="0" err="1">
                <a:solidFill>
                  <a:srgbClr val="0099CC"/>
                </a:solidFill>
                <a:latin typeface="Arial" charset="0"/>
                <a:ea typeface="ヒラギノ角ゴ Pro W3" charset="-128"/>
              </a:rPr>
              <a:t>données</a:t>
            </a:r>
            <a:r>
              <a:rPr lang="en-US" sz="2200" dirty="0">
                <a:solidFill>
                  <a:srgbClr val="0099CC"/>
                </a:solidFill>
                <a:latin typeface="Arial" charset="0"/>
                <a:ea typeface="ヒラギノ角ゴ Pro W3" charset="-128"/>
              </a:rPr>
              <a:t> pour stats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a:extLst>
              <a:ext uri="{FF2B5EF4-FFF2-40B4-BE49-F238E27FC236}">
                <a16:creationId xmlns:a16="http://schemas.microsoft.com/office/drawing/2014/main" id="{FFC437D9-FE39-4EC7-5DE7-FCB29E3226CF}"/>
              </a:ext>
            </a:extLst>
          </p:cNvPr>
          <p:cNvSpPr>
            <a:spLocks noGrp="1" noChangeArrowheads="1"/>
          </p:cNvSpPr>
          <p:nvPr>
            <p:ph idx="1"/>
          </p:nvPr>
        </p:nvSpPr>
        <p:spPr>
          <a:xfrm>
            <a:off x="179388" y="188913"/>
            <a:ext cx="8686800" cy="1400175"/>
          </a:xfrm>
        </p:spPr>
        <p:txBody>
          <a:bodyPr/>
          <a:lstStyle/>
          <a:p>
            <a:pPr marL="0" indent="0" algn="ctr">
              <a:buFontTx/>
              <a:buNone/>
            </a:pPr>
            <a:r>
              <a:rPr lang="fr-FR" altLang="fr-FR"/>
              <a:t>Si vous n’entrez aucune information dans certains onglets, ceux-ci ne seront pas du tout affichés. </a:t>
            </a:r>
          </a:p>
        </p:txBody>
      </p:sp>
      <p:sp>
        <p:nvSpPr>
          <p:cNvPr id="4" name="Espace réservé de la date 3">
            <a:extLst>
              <a:ext uri="{FF2B5EF4-FFF2-40B4-BE49-F238E27FC236}">
                <a16:creationId xmlns:a16="http://schemas.microsoft.com/office/drawing/2014/main" id="{8B1EA824-91A5-94B4-BA05-F64CEAA6EEE0}"/>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C4469A12-B726-DAC0-63C6-F3A09D43342F}"/>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2532" name="Espace réservé du numéro de diapositive 5">
            <a:extLst>
              <a:ext uri="{FF2B5EF4-FFF2-40B4-BE49-F238E27FC236}">
                <a16:creationId xmlns:a16="http://schemas.microsoft.com/office/drawing/2014/main" id="{E1E85847-3C83-E70F-0FCA-924A9C51FD3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F37F45E5-2AAD-6C45-A01C-4ED7E8B53E2E}" type="slidenum">
              <a:rPr lang="fr-FR" altLang="fr-FR" sz="1400"/>
              <a:pPr>
                <a:spcBef>
                  <a:spcPct val="0"/>
                </a:spcBef>
                <a:buFontTx/>
                <a:buNone/>
              </a:pPr>
              <a:t>11</a:t>
            </a:fld>
            <a:endParaRPr lang="fr-FR" altLang="fr-FR" sz="1400"/>
          </a:p>
        </p:txBody>
      </p:sp>
      <p:pic>
        <p:nvPicPr>
          <p:cNvPr id="22533" name="Image 2" descr="Une image contenant texte, capture d’écran, Police&#10;&#10;Description générée automatiquement">
            <a:extLst>
              <a:ext uri="{FF2B5EF4-FFF2-40B4-BE49-F238E27FC236}">
                <a16:creationId xmlns:a16="http://schemas.microsoft.com/office/drawing/2014/main" id="{3A2B7C93-5EFF-4AD3-6438-2545DA94E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1562100"/>
            <a:ext cx="84359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ZoneTexte 10">
            <a:extLst>
              <a:ext uri="{FF2B5EF4-FFF2-40B4-BE49-F238E27FC236}">
                <a16:creationId xmlns:a16="http://schemas.microsoft.com/office/drawing/2014/main" id="{B651B945-7C24-5E83-F5DA-EF6A5E0C7932}"/>
              </a:ext>
            </a:extLst>
          </p:cNvPr>
          <p:cNvSpPr txBox="1">
            <a:spLocks noChangeArrowheads="1"/>
          </p:cNvSpPr>
          <p:nvPr/>
        </p:nvSpPr>
        <p:spPr bwMode="auto">
          <a:xfrm>
            <a:off x="5940425" y="1589088"/>
            <a:ext cx="255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r>
              <a:rPr lang="fr-FR" altLang="fr-FR" sz="1600" i="1">
                <a:latin typeface="Arial" panose="020B0604020202020204" pitchFamily="34" charset="0"/>
              </a:rPr>
              <a:t>Affichage par défaut pour un·e chercheur·e</a:t>
            </a:r>
          </a:p>
        </p:txBody>
      </p:sp>
      <p:sp>
        <p:nvSpPr>
          <p:cNvPr id="22535" name="ZoneTexte 7">
            <a:extLst>
              <a:ext uri="{FF2B5EF4-FFF2-40B4-BE49-F238E27FC236}">
                <a16:creationId xmlns:a16="http://schemas.microsoft.com/office/drawing/2014/main" id="{D29AC7E9-3D52-A025-47FE-1FEFEF38199B}"/>
              </a:ext>
            </a:extLst>
          </p:cNvPr>
          <p:cNvSpPr txBox="1">
            <a:spLocks noChangeArrowheads="1"/>
          </p:cNvSpPr>
          <p:nvPr/>
        </p:nvSpPr>
        <p:spPr bwMode="auto">
          <a:xfrm>
            <a:off x="6872288" y="5611813"/>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fr-CH" altLang="fr-FR" sz="1400"/>
              <a:t>* Profil anonymisé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B7715F6-155A-0E5F-8C89-076352435C6F}"/>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D6D4A808-F48C-3AD9-28E8-59BFED28CBBB}"/>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3555" name="Espace réservé du numéro de diapositive 5">
            <a:extLst>
              <a:ext uri="{FF2B5EF4-FFF2-40B4-BE49-F238E27FC236}">
                <a16:creationId xmlns:a16="http://schemas.microsoft.com/office/drawing/2014/main" id="{36AB3799-E319-2D86-1F43-83A6D341E6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4D5D0646-0D18-2641-8559-A15F222AFEB6}" type="slidenum">
              <a:rPr lang="fr-FR" altLang="fr-FR" sz="1400"/>
              <a:pPr>
                <a:spcBef>
                  <a:spcPct val="0"/>
                </a:spcBef>
                <a:buFontTx/>
                <a:buNone/>
              </a:pPr>
              <a:t>12</a:t>
            </a:fld>
            <a:endParaRPr lang="fr-FR" altLang="fr-FR" sz="1400"/>
          </a:p>
        </p:txBody>
      </p:sp>
      <p:sp>
        <p:nvSpPr>
          <p:cNvPr id="23556" name="Rectangle 2">
            <a:extLst>
              <a:ext uri="{FF2B5EF4-FFF2-40B4-BE49-F238E27FC236}">
                <a16:creationId xmlns:a16="http://schemas.microsoft.com/office/drawing/2014/main" id="{5DFBB77F-4B6F-097D-393D-05DDB2D8CD3C}"/>
              </a:ext>
            </a:extLst>
          </p:cNvPr>
          <p:cNvSpPr>
            <a:spLocks noGrp="1" noChangeArrowheads="1"/>
          </p:cNvSpPr>
          <p:nvPr>
            <p:ph type="title"/>
          </p:nvPr>
        </p:nvSpPr>
        <p:spPr>
          <a:xfrm>
            <a:off x="228600" y="206375"/>
            <a:ext cx="8686800" cy="990600"/>
          </a:xfrm>
        </p:spPr>
        <p:txBody>
          <a:bodyPr/>
          <a:lstStyle/>
          <a:p>
            <a:pPr eaLnBrk="1" hangingPunct="1"/>
            <a:r>
              <a:rPr lang="fr-CH" altLang="fr-FR" sz="2800"/>
              <a:t>Quelles informations entrer dans Unisciences ?</a:t>
            </a:r>
            <a:endParaRPr lang="fr-FR" altLang="fr-FR" sz="2800"/>
          </a:p>
        </p:txBody>
      </p:sp>
      <p:pic>
        <p:nvPicPr>
          <p:cNvPr id="23557" name="Image 7">
            <a:extLst>
              <a:ext uri="{FF2B5EF4-FFF2-40B4-BE49-F238E27FC236}">
                <a16:creationId xmlns:a16="http://schemas.microsoft.com/office/drawing/2014/main" id="{733457AE-589B-945A-E8E3-04701273E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39850"/>
            <a:ext cx="7993062"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ZoneTexte 8">
            <a:extLst>
              <a:ext uri="{FF2B5EF4-FFF2-40B4-BE49-F238E27FC236}">
                <a16:creationId xmlns:a16="http://schemas.microsoft.com/office/drawing/2014/main" id="{E6BDAE53-EBCF-E184-2062-CDE3862F8E94}"/>
              </a:ext>
            </a:extLst>
          </p:cNvPr>
          <p:cNvSpPr txBox="1">
            <a:spLocks noChangeArrowheads="1"/>
          </p:cNvSpPr>
          <p:nvPr/>
        </p:nvSpPr>
        <p:spPr bwMode="auto">
          <a:xfrm>
            <a:off x="1433513" y="1455738"/>
            <a:ext cx="2130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Coordonnées</a:t>
            </a:r>
          </a:p>
        </p:txBody>
      </p:sp>
      <p:sp>
        <p:nvSpPr>
          <p:cNvPr id="23559" name="ZoneTexte 9">
            <a:extLst>
              <a:ext uri="{FF2B5EF4-FFF2-40B4-BE49-F238E27FC236}">
                <a16:creationId xmlns:a16="http://schemas.microsoft.com/office/drawing/2014/main" id="{88B58B06-C8EC-8140-3236-ABB31E9A5AE8}"/>
              </a:ext>
            </a:extLst>
          </p:cNvPr>
          <p:cNvSpPr txBox="1">
            <a:spLocks noChangeArrowheads="1"/>
          </p:cNvSpPr>
          <p:nvPr/>
        </p:nvSpPr>
        <p:spPr bwMode="auto">
          <a:xfrm>
            <a:off x="1000125" y="2276475"/>
            <a:ext cx="71437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Char char="-"/>
            </a:pPr>
            <a:r>
              <a:rPr lang="fr-FR" altLang="fr-FR" sz="1600" dirty="0">
                <a:latin typeface="Arial" panose="020B0604020202020204" pitchFamily="34" charset="0"/>
              </a:rPr>
              <a:t>La photo peut être modifiée sur demande du/de la </a:t>
            </a:r>
            <a:r>
              <a:rPr lang="fr-FR" altLang="fr-FR" sz="1600" dirty="0" err="1">
                <a:latin typeface="Arial" panose="020B0604020202020204" pitchFamily="34" charset="0"/>
              </a:rPr>
              <a:t>chercheur·e</a:t>
            </a:r>
            <a:r>
              <a:rPr lang="fr-FR" altLang="fr-FR" sz="1600" dirty="0">
                <a:latin typeface="Arial" panose="020B0604020202020204" pitchFamily="34" charset="0"/>
              </a:rPr>
              <a:t>. Envoyer la nouvelle photo à </a:t>
            </a:r>
            <a:r>
              <a:rPr lang="fr-FR" altLang="fr-FR" sz="1600" dirty="0">
                <a:latin typeface="Arial" panose="020B0604020202020204" pitchFamily="34" charset="0"/>
                <a:hlinkClick r:id="rId3"/>
              </a:rPr>
              <a:t>floriane.beetschen@unil.ch</a:t>
            </a:r>
            <a:r>
              <a:rPr lang="fr-FR" altLang="fr-FR" sz="1600" dirty="0">
                <a:latin typeface="Arial" panose="020B0604020202020204" pitchFamily="34" charset="0"/>
              </a:rPr>
              <a:t> </a:t>
            </a:r>
          </a:p>
          <a:p>
            <a:pPr>
              <a:spcBef>
                <a:spcPct val="0"/>
              </a:spcBef>
              <a:buFontTx/>
              <a:buChar char="-"/>
            </a:pPr>
            <a:endParaRPr lang="fr-FR" altLang="fr-FR" sz="1600" dirty="0">
              <a:latin typeface="Arial" panose="020B0604020202020204" pitchFamily="34" charset="0"/>
            </a:endParaRPr>
          </a:p>
          <a:p>
            <a:pPr>
              <a:spcBef>
                <a:spcPct val="0"/>
              </a:spcBef>
              <a:buFontTx/>
              <a:buChar char="-"/>
            </a:pPr>
            <a:r>
              <a:rPr lang="fr-FR" altLang="fr-FR" sz="1600" dirty="0">
                <a:latin typeface="Arial" panose="020B0604020202020204" pitchFamily="34" charset="0"/>
              </a:rPr>
              <a:t>Les coordonnées peuvent être modifiées par les secrétaires. Attention à bien relier les personnes aux UR. </a:t>
            </a:r>
          </a:p>
          <a:p>
            <a:pPr>
              <a:spcBef>
                <a:spcPct val="0"/>
              </a:spcBef>
              <a:buFontTx/>
              <a:buChar char="-"/>
            </a:pPr>
            <a:endParaRPr lang="fr-FR" altLang="fr-FR" sz="1600" dirty="0">
              <a:latin typeface="Arial" panose="020B0604020202020204" pitchFamily="34" charset="0"/>
            </a:endParaRPr>
          </a:p>
          <a:p>
            <a:pPr>
              <a:spcBef>
                <a:spcPct val="0"/>
              </a:spcBef>
              <a:buFontTx/>
              <a:buChar char="-"/>
            </a:pPr>
            <a:r>
              <a:rPr lang="fr-FR" altLang="fr-FR" sz="1600" dirty="0">
                <a:latin typeface="Arial" panose="020B0604020202020204" pitchFamily="34" charset="0"/>
              </a:rPr>
              <a:t>Possibilité d’ajouter un site web personnel si souhaité</a:t>
            </a:r>
          </a:p>
          <a:p>
            <a:pPr>
              <a:spcBef>
                <a:spcPct val="0"/>
              </a:spcBef>
              <a:buFontTx/>
              <a:buChar char="-"/>
            </a:pPr>
            <a:endParaRPr lang="fr-FR" altLang="fr-FR" sz="1600" dirty="0">
              <a:latin typeface="Arial" panose="020B0604020202020204" pitchFamily="34" charset="0"/>
            </a:endParaRPr>
          </a:p>
          <a:p>
            <a:pPr>
              <a:spcBef>
                <a:spcPct val="0"/>
              </a:spcBef>
              <a:buFontTx/>
              <a:buChar char="-"/>
            </a:pPr>
            <a:r>
              <a:rPr lang="fr-FR" altLang="fr-FR" sz="1600" dirty="0">
                <a:latin typeface="Arial" panose="020B0604020202020204" pitchFamily="34" charset="0"/>
              </a:rPr>
              <a:t>Possibilité d’ajouter votre identifiant ORCID (voir le tutoriel </a:t>
            </a:r>
            <a:r>
              <a:rPr lang="fr-FR" altLang="fr-FR" sz="1600" dirty="0">
                <a:latin typeface="Arial" panose="020B0604020202020204" pitchFamily="34" charset="0"/>
                <a:hlinkClick r:id="rId4"/>
              </a:rPr>
              <a:t>ici</a:t>
            </a:r>
            <a:r>
              <a:rPr lang="fr-FR" altLang="fr-FR" sz="1600" dirty="0">
                <a:latin typeface="Arial" panose="020B0604020202020204" pitchFamily="34" charset="0"/>
              </a:rPr>
              <a:t>)</a:t>
            </a:r>
          </a:p>
          <a:p>
            <a:pPr>
              <a:spcBef>
                <a:spcPct val="0"/>
              </a:spcBef>
              <a:buFontTx/>
              <a:buChar char="-"/>
            </a:pPr>
            <a:endParaRPr lang="fr-FR" altLang="fr-FR" sz="1600" dirty="0">
              <a:latin typeface="Arial" panose="020B0604020202020204" pitchFamily="34" charset="0"/>
            </a:endParaRPr>
          </a:p>
          <a:p>
            <a:pPr>
              <a:spcBef>
                <a:spcPct val="0"/>
              </a:spcBef>
              <a:buFontTx/>
              <a:buChar char="-"/>
            </a:pPr>
            <a:r>
              <a:rPr lang="fr-FR" altLang="fr-FR" sz="1600" dirty="0">
                <a:latin typeface="Arial" panose="020B0604020202020204" pitchFamily="34" charset="0"/>
              </a:rPr>
              <a:t>Mots-clés repris dans </a:t>
            </a:r>
            <a:r>
              <a:rPr lang="fr-FR" altLang="fr-FR" sz="1600" dirty="0">
                <a:latin typeface="Arial" panose="020B0604020202020204" pitchFamily="34" charset="0"/>
                <a:hlinkClick r:id="rId5"/>
              </a:rPr>
              <a:t>la base de données SSP</a:t>
            </a:r>
            <a:endParaRPr lang="fr-FR" altLang="fr-FR" sz="1600" dirty="0">
              <a:latin typeface="Arial" panose="020B0604020202020204" pitchFamily="34" charset="0"/>
            </a:endParaRPr>
          </a:p>
          <a:p>
            <a:pPr>
              <a:spcBef>
                <a:spcPct val="0"/>
              </a:spcBef>
              <a:buFontTx/>
              <a:buChar char="-"/>
            </a:pPr>
            <a:endParaRPr lang="fr-FR" altLang="fr-FR" sz="1600" dirty="0">
              <a:latin typeface="Arial" panose="020B0604020202020204" pitchFamily="34" charset="0"/>
            </a:endParaRPr>
          </a:p>
          <a:p>
            <a:pPr>
              <a:spcBef>
                <a:spcPct val="0"/>
              </a:spcBef>
              <a:buFontTx/>
              <a:buChar char="-"/>
            </a:pPr>
            <a:r>
              <a:rPr lang="fr-FR" altLang="fr-FR" sz="1600" dirty="0">
                <a:latin typeface="Arial" panose="020B0604020202020204" pitchFamily="34" charset="0"/>
              </a:rPr>
              <a:t>Prix et distinctions scientifiques</a:t>
            </a:r>
          </a:p>
          <a:p>
            <a:pPr>
              <a:spcBef>
                <a:spcPct val="0"/>
              </a:spcBef>
              <a:buFontTx/>
              <a:buChar char="-"/>
            </a:pPr>
            <a:endParaRPr lang="fr-FR" altLang="fr-FR" sz="18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8E6942D-DD79-CB6E-3771-EE92B31F25D4}"/>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02CF7F29-C044-9839-5E1E-AAE8AFDFD4C0}"/>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4579" name="Espace réservé du numéro de diapositive 5">
            <a:extLst>
              <a:ext uri="{FF2B5EF4-FFF2-40B4-BE49-F238E27FC236}">
                <a16:creationId xmlns:a16="http://schemas.microsoft.com/office/drawing/2014/main" id="{2E376731-E767-054E-FC90-D7885EA705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40332FB7-F4AE-1145-8E16-CC6CA40C80CB}" type="slidenum">
              <a:rPr lang="fr-FR" altLang="fr-FR" sz="1400"/>
              <a:pPr>
                <a:spcBef>
                  <a:spcPct val="0"/>
                </a:spcBef>
                <a:buFontTx/>
                <a:buNone/>
              </a:pPr>
              <a:t>13</a:t>
            </a:fld>
            <a:endParaRPr lang="fr-FR" altLang="fr-FR" sz="1400"/>
          </a:p>
        </p:txBody>
      </p:sp>
      <p:pic>
        <p:nvPicPr>
          <p:cNvPr id="24580" name="Image 7">
            <a:extLst>
              <a:ext uri="{FF2B5EF4-FFF2-40B4-BE49-F238E27FC236}">
                <a16:creationId xmlns:a16="http://schemas.microsoft.com/office/drawing/2014/main" id="{B8E80634-80D8-A9AE-154A-3F0270148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ZoneTexte 8">
            <a:extLst>
              <a:ext uri="{FF2B5EF4-FFF2-40B4-BE49-F238E27FC236}">
                <a16:creationId xmlns:a16="http://schemas.microsoft.com/office/drawing/2014/main" id="{53DF8F41-0C1F-710C-8D27-6ABE64B61FD1}"/>
              </a:ext>
            </a:extLst>
          </p:cNvPr>
          <p:cNvSpPr txBox="1">
            <a:spLocks noChangeArrowheads="1"/>
          </p:cNvSpPr>
          <p:nvPr/>
        </p:nvSpPr>
        <p:spPr bwMode="auto">
          <a:xfrm>
            <a:off x="900113" y="460375"/>
            <a:ext cx="2613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Curriculum</a:t>
            </a:r>
          </a:p>
        </p:txBody>
      </p:sp>
      <p:sp>
        <p:nvSpPr>
          <p:cNvPr id="24582" name="ZoneTexte 9">
            <a:extLst>
              <a:ext uri="{FF2B5EF4-FFF2-40B4-BE49-F238E27FC236}">
                <a16:creationId xmlns:a16="http://schemas.microsoft.com/office/drawing/2014/main" id="{1A8652D6-C5FC-ABA5-3E60-EBB1985416BE}"/>
              </a:ext>
            </a:extLst>
          </p:cNvPr>
          <p:cNvSpPr txBox="1">
            <a:spLocks noChangeArrowheads="1"/>
          </p:cNvSpPr>
          <p:nvPr/>
        </p:nvSpPr>
        <p:spPr bwMode="auto">
          <a:xfrm>
            <a:off x="827088" y="1557338"/>
            <a:ext cx="72009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800100" indent="-34290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Char char="-"/>
            </a:pPr>
            <a:r>
              <a:rPr lang="fr-FR" altLang="fr-FR" sz="1800" b="1">
                <a:latin typeface="Arial" panose="020B0604020202020204" pitchFamily="34" charset="0"/>
              </a:rPr>
              <a:t>Formations</a:t>
            </a:r>
          </a:p>
          <a:p>
            <a:pPr lvl="1">
              <a:spcBef>
                <a:spcPct val="0"/>
              </a:spcBef>
              <a:buFontTx/>
              <a:buChar char="-"/>
            </a:pPr>
            <a:r>
              <a:rPr lang="fr-FR" altLang="fr-FR" sz="1800">
                <a:latin typeface="Arial" panose="020B0604020202020204" pitchFamily="34" charset="0"/>
              </a:rPr>
              <a:t>Diplômes</a:t>
            </a:r>
          </a:p>
          <a:p>
            <a:pPr lvl="1">
              <a:spcBef>
                <a:spcPct val="0"/>
              </a:spcBef>
              <a:buFontTx/>
              <a:buChar char="-"/>
            </a:pPr>
            <a:r>
              <a:rPr lang="fr-FR" altLang="fr-FR" sz="1800">
                <a:latin typeface="Arial" panose="020B0604020202020204" pitchFamily="34" charset="0"/>
              </a:rPr>
              <a:t>Autres formations</a:t>
            </a:r>
          </a:p>
          <a:p>
            <a:pPr>
              <a:spcBef>
                <a:spcPct val="0"/>
              </a:spcBef>
              <a:buFontTx/>
              <a:buChar char="-"/>
            </a:pPr>
            <a:endParaRPr lang="fr-FR" altLang="fr-FR" sz="1800">
              <a:latin typeface="Arial" panose="020B0604020202020204" pitchFamily="34" charset="0"/>
            </a:endParaRPr>
          </a:p>
          <a:p>
            <a:pPr>
              <a:spcBef>
                <a:spcPct val="0"/>
              </a:spcBef>
              <a:buFontTx/>
              <a:buChar char="-"/>
            </a:pPr>
            <a:r>
              <a:rPr lang="fr-FR" altLang="fr-FR" sz="1800" b="1">
                <a:latin typeface="Arial" panose="020B0604020202020204" pitchFamily="34" charset="0"/>
              </a:rPr>
              <a:t>Expériences professionnelles</a:t>
            </a:r>
          </a:p>
          <a:p>
            <a:pPr lvl="1">
              <a:spcBef>
                <a:spcPct val="0"/>
              </a:spcBef>
              <a:buFontTx/>
              <a:buChar char="-"/>
            </a:pPr>
            <a:r>
              <a:rPr lang="fr-FR" altLang="fr-FR" sz="1800">
                <a:latin typeface="Arial" panose="020B0604020202020204" pitchFamily="34" charset="0"/>
              </a:rPr>
              <a:t>Postes académiques</a:t>
            </a:r>
          </a:p>
          <a:p>
            <a:pPr lvl="1">
              <a:spcBef>
                <a:spcPct val="0"/>
              </a:spcBef>
              <a:buFontTx/>
              <a:buChar char="-"/>
            </a:pPr>
            <a:r>
              <a:rPr lang="fr-FR" altLang="fr-FR" sz="1800">
                <a:latin typeface="Arial" panose="020B0604020202020204" pitchFamily="34" charset="0"/>
              </a:rPr>
              <a:t>Expériences comme chercheur invité </a:t>
            </a:r>
          </a:p>
          <a:p>
            <a:pPr lvl="1">
              <a:spcBef>
                <a:spcPct val="0"/>
              </a:spcBef>
              <a:buFontTx/>
              <a:buChar char="-"/>
            </a:pPr>
            <a:r>
              <a:rPr lang="fr-FR" altLang="fr-FR" sz="1800">
                <a:latin typeface="Arial" panose="020B0604020202020204" pitchFamily="34" charset="0"/>
              </a:rPr>
              <a:t>Autres expériences professionnelles</a:t>
            </a:r>
          </a:p>
          <a:p>
            <a:pPr>
              <a:spcBef>
                <a:spcPct val="0"/>
              </a:spcBef>
              <a:buFontTx/>
              <a:buChar char="-"/>
            </a:pPr>
            <a:endParaRPr lang="fr-FR" altLang="fr-FR" sz="1800">
              <a:latin typeface="Arial" panose="020B0604020202020204" pitchFamily="34" charset="0"/>
            </a:endParaRPr>
          </a:p>
          <a:p>
            <a:pPr>
              <a:spcBef>
                <a:spcPct val="0"/>
              </a:spcBef>
              <a:buFontTx/>
              <a:buChar char="-"/>
            </a:pPr>
            <a:r>
              <a:rPr lang="fr-FR" altLang="fr-FR" sz="1800" b="1">
                <a:latin typeface="Arial" panose="020B0604020202020204" pitchFamily="34" charset="0"/>
              </a:rPr>
              <a:t>Autres activités </a:t>
            </a:r>
          </a:p>
          <a:p>
            <a:pPr lvl="1">
              <a:spcBef>
                <a:spcPct val="0"/>
              </a:spcBef>
              <a:buFontTx/>
              <a:buChar char="-"/>
            </a:pPr>
            <a:r>
              <a:rPr lang="fr-FR" altLang="fr-FR" sz="1800">
                <a:latin typeface="Arial" panose="020B0604020202020204" pitchFamily="34" charset="0"/>
              </a:rPr>
              <a:t>Activités éditoriales</a:t>
            </a:r>
          </a:p>
          <a:p>
            <a:pPr lvl="1">
              <a:spcBef>
                <a:spcPct val="0"/>
              </a:spcBef>
              <a:buFontTx/>
              <a:buChar char="-"/>
            </a:pPr>
            <a:r>
              <a:rPr lang="fr-FR" altLang="fr-FR" sz="1800">
                <a:latin typeface="Arial" panose="020B0604020202020204" pitchFamily="34" charset="0"/>
              </a:rPr>
              <a:t>Activités d’évaluation scientifique telles que membre de comité du FNS, d’évaluation de filière, etc.</a:t>
            </a:r>
          </a:p>
        </p:txBody>
      </p:sp>
      <p:grpSp>
        <p:nvGrpSpPr>
          <p:cNvPr id="18" name="Groupe 17">
            <a:extLst>
              <a:ext uri="{FF2B5EF4-FFF2-40B4-BE49-F238E27FC236}">
                <a16:creationId xmlns:a16="http://schemas.microsoft.com/office/drawing/2014/main" id="{6D960C65-FBFE-3BDD-2812-421E37F38C7A}"/>
              </a:ext>
            </a:extLst>
          </p:cNvPr>
          <p:cNvGrpSpPr>
            <a:grpSpLocks/>
          </p:cNvGrpSpPr>
          <p:nvPr/>
        </p:nvGrpSpPr>
        <p:grpSpPr bwMode="auto">
          <a:xfrm>
            <a:off x="5730875" y="-80963"/>
            <a:ext cx="3168650" cy="2565401"/>
            <a:chOff x="5730503" y="-80257"/>
            <a:chExt cx="3169393" cy="2564904"/>
          </a:xfrm>
        </p:grpSpPr>
        <p:pic>
          <p:nvPicPr>
            <p:cNvPr id="24584" name="Image 14">
              <a:extLst>
                <a:ext uri="{FF2B5EF4-FFF2-40B4-BE49-F238E27FC236}">
                  <a16:creationId xmlns:a16="http://schemas.microsoft.com/office/drawing/2014/main" id="{5D070D37-BF71-CC04-3344-884A122B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503" y="-80257"/>
              <a:ext cx="3169393"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ZoneTexte 15">
              <a:extLst>
                <a:ext uri="{FF2B5EF4-FFF2-40B4-BE49-F238E27FC236}">
                  <a16:creationId xmlns:a16="http://schemas.microsoft.com/office/drawing/2014/main" id="{748DC67D-0574-6566-4D3D-9B369615DD96}"/>
                </a:ext>
              </a:extLst>
            </p:cNvPr>
            <p:cNvSpPr txBox="1">
              <a:spLocks noChangeArrowheads="1"/>
            </p:cNvSpPr>
            <p:nvPr/>
          </p:nvSpPr>
          <p:spPr bwMode="auto">
            <a:xfrm>
              <a:off x="6146049" y="462064"/>
              <a:ext cx="24583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1100">
                  <a:latin typeface="Arial" panose="020B0604020202020204" pitchFamily="34" charset="0"/>
                </a:rPr>
                <a:t>Il s’agit de </a:t>
              </a:r>
              <a:r>
                <a:rPr lang="fr-FR" altLang="fr-FR" sz="1100" b="1" u="sng">
                  <a:latin typeface="Arial" panose="020B0604020202020204" pitchFamily="34" charset="0"/>
                </a:rPr>
                <a:t>suggestions. </a:t>
              </a:r>
              <a:r>
                <a:rPr lang="fr-FR" altLang="fr-FR" sz="1100">
                  <a:latin typeface="Arial" panose="020B0604020202020204" pitchFamily="34" charset="0"/>
                </a:rPr>
                <a:t>Vous n’avez aucune obligation à remplir toutes les rubriques. Indiquez les informations qui vous paraissent les plus pertinentes par rapport à votre profil et vos activités de recherche.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733A58B-FACB-2C9C-1EF0-F18400B05705}"/>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D8D22138-9DC4-A63E-5E40-FC43F27328A3}"/>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5603" name="Espace réservé du numéro de diapositive 5">
            <a:extLst>
              <a:ext uri="{FF2B5EF4-FFF2-40B4-BE49-F238E27FC236}">
                <a16:creationId xmlns:a16="http://schemas.microsoft.com/office/drawing/2014/main" id="{A91B6E58-868C-B943-3C4C-3E1063B1420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962628BC-EE38-0E47-9A9B-8E98CE8A8AB0}" type="slidenum">
              <a:rPr lang="fr-FR" altLang="fr-FR" sz="1400"/>
              <a:pPr>
                <a:spcBef>
                  <a:spcPct val="0"/>
                </a:spcBef>
                <a:buFontTx/>
                <a:buNone/>
              </a:pPr>
              <a:t>14</a:t>
            </a:fld>
            <a:endParaRPr lang="fr-FR" altLang="fr-FR" sz="1400"/>
          </a:p>
        </p:txBody>
      </p:sp>
      <p:pic>
        <p:nvPicPr>
          <p:cNvPr id="25604" name="Image 7">
            <a:extLst>
              <a:ext uri="{FF2B5EF4-FFF2-40B4-BE49-F238E27FC236}">
                <a16:creationId xmlns:a16="http://schemas.microsoft.com/office/drawing/2014/main" id="{EF5DC7C9-7B2A-D9C7-9928-547CB63ED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ZoneTexte 8">
            <a:extLst>
              <a:ext uri="{FF2B5EF4-FFF2-40B4-BE49-F238E27FC236}">
                <a16:creationId xmlns:a16="http://schemas.microsoft.com/office/drawing/2014/main" id="{484EB556-766D-ED30-D6A2-80C9D1C9E567}"/>
              </a:ext>
            </a:extLst>
          </p:cNvPr>
          <p:cNvSpPr txBox="1">
            <a:spLocks noChangeArrowheads="1"/>
          </p:cNvSpPr>
          <p:nvPr/>
        </p:nvSpPr>
        <p:spPr bwMode="auto">
          <a:xfrm>
            <a:off x="1008063" y="412750"/>
            <a:ext cx="2613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Recherches</a:t>
            </a:r>
          </a:p>
        </p:txBody>
      </p:sp>
      <p:sp>
        <p:nvSpPr>
          <p:cNvPr id="10" name="ZoneTexte 9">
            <a:extLst>
              <a:ext uri="{FF2B5EF4-FFF2-40B4-BE49-F238E27FC236}">
                <a16:creationId xmlns:a16="http://schemas.microsoft.com/office/drawing/2014/main" id="{1113E25F-74E9-2434-6FE9-9D898B27974D}"/>
              </a:ext>
            </a:extLst>
          </p:cNvPr>
          <p:cNvSpPr txBox="1"/>
          <p:nvPr/>
        </p:nvSpPr>
        <p:spPr>
          <a:xfrm>
            <a:off x="1008063" y="1803400"/>
            <a:ext cx="7200900" cy="3138488"/>
          </a:xfrm>
          <a:prstGeom prst="rect">
            <a:avLst/>
          </a:prstGeom>
          <a:noFill/>
        </p:spPr>
        <p:txBody>
          <a:bodyPr>
            <a:spAutoFit/>
          </a:bodyPr>
          <a:lstStyle/>
          <a:p>
            <a:pPr>
              <a:defRPr/>
            </a:pPr>
            <a:r>
              <a:rPr lang="fr-FR" sz="2200" dirty="0"/>
              <a:t>Cet onglet comporte quatre sous-onglets : </a:t>
            </a:r>
          </a:p>
          <a:p>
            <a:pPr marL="342900" indent="-342900">
              <a:buFontTx/>
              <a:buChar char="-"/>
              <a:defRPr/>
            </a:pPr>
            <a:endParaRPr lang="fr-FR" sz="2200" dirty="0"/>
          </a:p>
          <a:p>
            <a:pPr marL="342900" indent="-342900">
              <a:buFontTx/>
              <a:buChar char="-"/>
              <a:defRPr/>
            </a:pPr>
            <a:r>
              <a:rPr lang="fr-FR" sz="2200" dirty="0"/>
              <a:t>Axes de recherche</a:t>
            </a:r>
          </a:p>
          <a:p>
            <a:pPr marL="342900" indent="-342900">
              <a:buFontTx/>
              <a:buChar char="-"/>
              <a:defRPr/>
            </a:pPr>
            <a:endParaRPr lang="fr-FR" sz="2200" dirty="0"/>
          </a:p>
          <a:p>
            <a:pPr marL="342900" indent="-342900">
              <a:buFontTx/>
              <a:buChar char="-"/>
              <a:defRPr/>
            </a:pPr>
            <a:r>
              <a:rPr lang="fr-FR" sz="2200" dirty="0"/>
              <a:t>Projets et contrats</a:t>
            </a:r>
          </a:p>
          <a:p>
            <a:pPr marL="342900" indent="-342900">
              <a:buFontTx/>
              <a:buChar char="-"/>
              <a:defRPr/>
            </a:pPr>
            <a:endParaRPr lang="fr-FR" sz="2200" dirty="0"/>
          </a:p>
          <a:p>
            <a:pPr marL="342900" indent="-342900">
              <a:buFontTx/>
              <a:buChar char="-"/>
              <a:defRPr/>
            </a:pPr>
            <a:r>
              <a:rPr lang="fr-FR" sz="2200" dirty="0"/>
              <a:t>Collaborations</a:t>
            </a:r>
          </a:p>
          <a:p>
            <a:pPr>
              <a:defRPr/>
            </a:pPr>
            <a:r>
              <a:rPr lang="fr-FR" sz="2200" dirty="0"/>
              <a:t> </a:t>
            </a:r>
          </a:p>
          <a:p>
            <a:pPr marL="342900" indent="-342900">
              <a:buFontTx/>
              <a:buChar char="-"/>
              <a:defRPr/>
            </a:pPr>
            <a:r>
              <a:rPr lang="fr-FR" sz="2200" dirty="0"/>
              <a:t>Evènements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34D67AA-B534-CEBD-B788-A582A25D2BD0}"/>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86DDEFA3-CF2B-10CF-BC58-7AE2CC844F8E}"/>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6627" name="Espace réservé du numéro de diapositive 5">
            <a:extLst>
              <a:ext uri="{FF2B5EF4-FFF2-40B4-BE49-F238E27FC236}">
                <a16:creationId xmlns:a16="http://schemas.microsoft.com/office/drawing/2014/main" id="{52E7DD86-D3DC-1BAA-BF0B-95A7DC6F5BA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379BA1C7-4D04-4F47-AD61-DAA589A81016}" type="slidenum">
              <a:rPr lang="fr-FR" altLang="fr-FR" sz="1400"/>
              <a:pPr>
                <a:spcBef>
                  <a:spcPct val="0"/>
                </a:spcBef>
                <a:buFontTx/>
                <a:buNone/>
              </a:pPr>
              <a:t>15</a:t>
            </a:fld>
            <a:endParaRPr lang="fr-FR" altLang="fr-FR" sz="1400"/>
          </a:p>
        </p:txBody>
      </p:sp>
      <p:pic>
        <p:nvPicPr>
          <p:cNvPr id="26628" name="Image 7">
            <a:extLst>
              <a:ext uri="{FF2B5EF4-FFF2-40B4-BE49-F238E27FC236}">
                <a16:creationId xmlns:a16="http://schemas.microsoft.com/office/drawing/2014/main" id="{52831A87-C9F8-4E3F-8291-D37F9B5BC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ZoneTexte 8">
            <a:extLst>
              <a:ext uri="{FF2B5EF4-FFF2-40B4-BE49-F238E27FC236}">
                <a16:creationId xmlns:a16="http://schemas.microsoft.com/office/drawing/2014/main" id="{3296FA27-8996-AE66-6584-793998212E18}"/>
              </a:ext>
            </a:extLst>
          </p:cNvPr>
          <p:cNvSpPr txBox="1">
            <a:spLocks noChangeArrowheads="1"/>
          </p:cNvSpPr>
          <p:nvPr/>
        </p:nvSpPr>
        <p:spPr bwMode="auto">
          <a:xfrm>
            <a:off x="1008063" y="350838"/>
            <a:ext cx="309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000" b="1">
                <a:latin typeface="Arial" panose="020B0604020202020204" pitchFamily="34" charset="0"/>
              </a:rPr>
              <a:t>Recherches</a:t>
            </a:r>
          </a:p>
          <a:p>
            <a:pPr algn="ctr">
              <a:spcBef>
                <a:spcPct val="0"/>
              </a:spcBef>
              <a:buFontTx/>
              <a:buNone/>
            </a:pPr>
            <a:r>
              <a:rPr lang="fr-FR" altLang="fr-FR" sz="2000" b="1">
                <a:latin typeface="Arial" panose="020B0604020202020204" pitchFamily="34" charset="0"/>
              </a:rPr>
              <a:t>Axes de recherche</a:t>
            </a:r>
          </a:p>
        </p:txBody>
      </p:sp>
      <p:sp>
        <p:nvSpPr>
          <p:cNvPr id="26630" name="ZoneTexte 9">
            <a:extLst>
              <a:ext uri="{FF2B5EF4-FFF2-40B4-BE49-F238E27FC236}">
                <a16:creationId xmlns:a16="http://schemas.microsoft.com/office/drawing/2014/main" id="{E86192B1-5647-D576-5168-3ECE2137C705}"/>
              </a:ext>
            </a:extLst>
          </p:cNvPr>
          <p:cNvSpPr txBox="1">
            <a:spLocks noChangeArrowheads="1"/>
          </p:cNvSpPr>
          <p:nvPr/>
        </p:nvSpPr>
        <p:spPr bwMode="auto">
          <a:xfrm>
            <a:off x="1008063" y="1803400"/>
            <a:ext cx="72009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Char char="-"/>
            </a:pPr>
            <a:r>
              <a:rPr lang="fr-FR" altLang="fr-FR" sz="2200" b="1">
                <a:latin typeface="Arial" panose="020B0604020202020204" pitchFamily="34" charset="0"/>
              </a:rPr>
              <a:t>Format libre </a:t>
            </a:r>
            <a:r>
              <a:rPr lang="fr-FR" altLang="fr-FR" sz="2200">
                <a:latin typeface="Arial" panose="020B0604020202020204" pitchFamily="34" charset="0"/>
              </a:rPr>
              <a:t>: paragraphe descriptif, liste de thèmes</a:t>
            </a:r>
          </a:p>
          <a:p>
            <a:pPr>
              <a:spcBef>
                <a:spcPct val="0"/>
              </a:spcBef>
              <a:buFontTx/>
              <a:buChar char="-"/>
            </a:pPr>
            <a:endParaRPr lang="fr-FR" altLang="fr-FR" sz="2200">
              <a:latin typeface="Arial" panose="020B0604020202020204" pitchFamily="34" charset="0"/>
            </a:endParaRPr>
          </a:p>
          <a:p>
            <a:pPr>
              <a:spcBef>
                <a:spcPct val="0"/>
              </a:spcBef>
              <a:buFontTx/>
              <a:buChar char="-"/>
            </a:pPr>
            <a:r>
              <a:rPr lang="fr-FR" altLang="fr-FR" sz="2200">
                <a:latin typeface="Arial" panose="020B0604020202020204" pitchFamily="34" charset="0"/>
              </a:rPr>
              <a:t>Plus détaillé et moins formaté que les mots-clés : </a:t>
            </a:r>
            <a:r>
              <a:rPr lang="fr-FR" altLang="fr-FR" sz="2200" b="1">
                <a:latin typeface="Arial" panose="020B0604020202020204" pitchFamily="34" charset="0"/>
              </a:rPr>
              <a:t>on peut se montrer aussi précis que l’on souhaite ! </a:t>
            </a:r>
          </a:p>
          <a:p>
            <a:pPr>
              <a:spcBef>
                <a:spcPct val="0"/>
              </a:spcBef>
              <a:buFontTx/>
              <a:buChar char="-"/>
            </a:pPr>
            <a:endParaRPr lang="fr-FR" altLang="fr-FR" sz="2200">
              <a:latin typeface="Arial" panose="020B0604020202020204" pitchFamily="34" charset="0"/>
            </a:endParaRPr>
          </a:p>
          <a:p>
            <a:pPr>
              <a:spcBef>
                <a:spcPct val="0"/>
              </a:spcBef>
              <a:buFontTx/>
              <a:buChar char="-"/>
            </a:pPr>
            <a:r>
              <a:rPr lang="fr-FR" altLang="fr-FR" sz="2200">
                <a:latin typeface="Arial" panose="020B0604020202020204" pitchFamily="34" charset="0"/>
              </a:rPr>
              <a:t>Possibilité d’ajouter les sujets de thèses en cours ou passées, voire les sujets de master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FB366C5-6706-CE41-37A4-92A4CB2DB795}"/>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59ABB33B-E7CA-9260-0D6F-6572AA975174}"/>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7651" name="Espace réservé du numéro de diapositive 5">
            <a:extLst>
              <a:ext uri="{FF2B5EF4-FFF2-40B4-BE49-F238E27FC236}">
                <a16:creationId xmlns:a16="http://schemas.microsoft.com/office/drawing/2014/main" id="{274973DD-9041-B339-9041-EF58DE4BA6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E04FF7AD-23B3-8C40-93BE-DA8D6D7E0668}" type="slidenum">
              <a:rPr lang="fr-FR" altLang="fr-FR" sz="1400"/>
              <a:pPr>
                <a:spcBef>
                  <a:spcPct val="0"/>
                </a:spcBef>
                <a:buFontTx/>
                <a:buNone/>
              </a:pPr>
              <a:t>16</a:t>
            </a:fld>
            <a:endParaRPr lang="fr-FR" altLang="fr-FR" sz="1400"/>
          </a:p>
        </p:txBody>
      </p:sp>
      <p:pic>
        <p:nvPicPr>
          <p:cNvPr id="27652" name="Image 7">
            <a:extLst>
              <a:ext uri="{FF2B5EF4-FFF2-40B4-BE49-F238E27FC236}">
                <a16:creationId xmlns:a16="http://schemas.microsoft.com/office/drawing/2014/main" id="{1FEA0BE0-E943-571F-9763-E47B5278A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ZoneTexte 8">
            <a:extLst>
              <a:ext uri="{FF2B5EF4-FFF2-40B4-BE49-F238E27FC236}">
                <a16:creationId xmlns:a16="http://schemas.microsoft.com/office/drawing/2014/main" id="{60BD599D-5A6C-3EE7-C2C8-8DD2B20785BC}"/>
              </a:ext>
            </a:extLst>
          </p:cNvPr>
          <p:cNvSpPr txBox="1">
            <a:spLocks noChangeArrowheads="1"/>
          </p:cNvSpPr>
          <p:nvPr/>
        </p:nvSpPr>
        <p:spPr bwMode="auto">
          <a:xfrm>
            <a:off x="971550" y="396875"/>
            <a:ext cx="3095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Recherches</a:t>
            </a:r>
          </a:p>
          <a:p>
            <a:pPr algn="ctr">
              <a:spcBef>
                <a:spcPct val="0"/>
              </a:spcBef>
              <a:buFontTx/>
              <a:buNone/>
            </a:pPr>
            <a:r>
              <a:rPr lang="fr-FR" altLang="fr-FR" sz="2200" b="1">
                <a:latin typeface="Arial" panose="020B0604020202020204" pitchFamily="34" charset="0"/>
              </a:rPr>
              <a:t>Projets et contrats</a:t>
            </a:r>
          </a:p>
        </p:txBody>
      </p:sp>
      <p:sp>
        <p:nvSpPr>
          <p:cNvPr id="11" name="ZoneTexte 10">
            <a:extLst>
              <a:ext uri="{FF2B5EF4-FFF2-40B4-BE49-F238E27FC236}">
                <a16:creationId xmlns:a16="http://schemas.microsoft.com/office/drawing/2014/main" id="{ED725111-005F-1926-AD74-3B21B241AF5D}"/>
              </a:ext>
            </a:extLst>
          </p:cNvPr>
          <p:cNvSpPr txBox="1"/>
          <p:nvPr/>
        </p:nvSpPr>
        <p:spPr>
          <a:xfrm>
            <a:off x="611188" y="1682750"/>
            <a:ext cx="7921625" cy="3694113"/>
          </a:xfrm>
          <a:prstGeom prst="rect">
            <a:avLst/>
          </a:prstGeom>
          <a:noFill/>
        </p:spPr>
        <p:txBody>
          <a:bodyPr>
            <a:spAutoFit/>
          </a:bodyPr>
          <a:lstStyle/>
          <a:p>
            <a:pPr marL="342900" indent="-342900">
              <a:buFontTx/>
              <a:buChar char="-"/>
              <a:defRPr/>
            </a:pPr>
            <a:r>
              <a:rPr lang="fr-FR" sz="1800" b="1" dirty="0"/>
              <a:t>Projets financés </a:t>
            </a:r>
            <a:r>
              <a:rPr lang="fr-FR" sz="1800" dirty="0"/>
              <a:t>par FNS, EU, FIP, fondations mais aussi ANR ou autre : projets obtenus comme </a:t>
            </a:r>
            <a:r>
              <a:rPr lang="fr-FR" sz="1800" dirty="0" err="1"/>
              <a:t>requérant·e</a:t>
            </a:r>
            <a:r>
              <a:rPr lang="fr-FR" sz="1800" dirty="0"/>
              <a:t> ou auxquels vous collaborez de manière significative</a:t>
            </a:r>
          </a:p>
          <a:p>
            <a:pPr>
              <a:defRPr/>
            </a:pPr>
            <a:r>
              <a:rPr lang="fr-FR" sz="1800" dirty="0"/>
              <a:t> </a:t>
            </a:r>
          </a:p>
          <a:p>
            <a:pPr marL="342900" indent="-342900">
              <a:buFontTx/>
              <a:buChar char="-"/>
              <a:defRPr/>
            </a:pPr>
            <a:r>
              <a:rPr lang="fr-FR" sz="1800" b="1" dirty="0"/>
              <a:t>Projets non financés ou financés seulement en partie : </a:t>
            </a:r>
            <a:r>
              <a:rPr lang="fr-FR" sz="1800" dirty="0"/>
              <a:t>par exemple une recherche ethnographique de plusieurs années qui aboutit à la publication d’un ouvrage </a:t>
            </a:r>
          </a:p>
          <a:p>
            <a:pPr marL="285750" indent="-285750">
              <a:buFont typeface="Wingdings" pitchFamily="2" charset="2"/>
              <a:buChar char="à"/>
              <a:defRPr/>
            </a:pPr>
            <a:r>
              <a:rPr lang="fr-FR" sz="1800" dirty="0">
                <a:sym typeface="Wingdings" pitchFamily="2" charset="2"/>
              </a:rPr>
              <a:t>critère principal = années de début et fin peuvent être identifiées (sinon, c’est plutôt une collaboration ou un axe de recherche)</a:t>
            </a:r>
          </a:p>
          <a:p>
            <a:pPr>
              <a:defRPr/>
            </a:pPr>
            <a:endParaRPr lang="fr-FR" sz="1800" dirty="0"/>
          </a:p>
          <a:p>
            <a:pPr marL="285750" indent="-285750">
              <a:buFontTx/>
              <a:buChar char="-"/>
              <a:defRPr/>
            </a:pPr>
            <a:r>
              <a:rPr lang="fr-FR" sz="1800" b="1" dirty="0"/>
              <a:t>Contrats et mandats spécifiques : </a:t>
            </a:r>
            <a:r>
              <a:rPr lang="fr-FR" sz="1800" dirty="0"/>
              <a:t>indiquer les plus pertinents et/ou les plus significatifs, ou les regrouper sous une collaboration</a:t>
            </a:r>
          </a:p>
          <a:p>
            <a:pPr>
              <a:defRPr/>
            </a:pPr>
            <a:r>
              <a:rPr lang="fr-FR" sz="1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277EB37-DE2F-C146-38A0-80AAB09048E3}"/>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C8600C06-17E7-23A6-7F66-E0B184240A71}"/>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8675" name="Espace réservé du numéro de diapositive 5">
            <a:extLst>
              <a:ext uri="{FF2B5EF4-FFF2-40B4-BE49-F238E27FC236}">
                <a16:creationId xmlns:a16="http://schemas.microsoft.com/office/drawing/2014/main" id="{57BCAA96-3123-DB33-8750-423D4771D8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130F1DEC-78C2-DE46-8A96-F745EFE55E0E}" type="slidenum">
              <a:rPr lang="fr-FR" altLang="fr-FR" sz="1400"/>
              <a:pPr>
                <a:spcBef>
                  <a:spcPct val="0"/>
                </a:spcBef>
                <a:buFontTx/>
                <a:buNone/>
              </a:pPr>
              <a:t>17</a:t>
            </a:fld>
            <a:endParaRPr lang="fr-FR" altLang="fr-FR" sz="1400"/>
          </a:p>
        </p:txBody>
      </p:sp>
      <p:pic>
        <p:nvPicPr>
          <p:cNvPr id="28676" name="Image 7">
            <a:extLst>
              <a:ext uri="{FF2B5EF4-FFF2-40B4-BE49-F238E27FC236}">
                <a16:creationId xmlns:a16="http://schemas.microsoft.com/office/drawing/2014/main" id="{4B87092A-D05A-DC64-C002-6F20E9750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ZoneTexte 8">
            <a:extLst>
              <a:ext uri="{FF2B5EF4-FFF2-40B4-BE49-F238E27FC236}">
                <a16:creationId xmlns:a16="http://schemas.microsoft.com/office/drawing/2014/main" id="{FCD0223C-14C7-C443-BBD7-5F9C6C8DCDF9}"/>
              </a:ext>
            </a:extLst>
          </p:cNvPr>
          <p:cNvSpPr txBox="1">
            <a:spLocks noChangeArrowheads="1"/>
          </p:cNvSpPr>
          <p:nvPr/>
        </p:nvSpPr>
        <p:spPr bwMode="auto">
          <a:xfrm>
            <a:off x="900113" y="385763"/>
            <a:ext cx="30956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Recherches</a:t>
            </a:r>
          </a:p>
          <a:p>
            <a:pPr algn="ctr">
              <a:spcBef>
                <a:spcPct val="0"/>
              </a:spcBef>
              <a:buFontTx/>
              <a:buNone/>
            </a:pPr>
            <a:r>
              <a:rPr lang="fr-FR" altLang="fr-FR" sz="2200" b="1">
                <a:latin typeface="Arial" panose="020B0604020202020204" pitchFamily="34" charset="0"/>
              </a:rPr>
              <a:t>Collaborations</a:t>
            </a:r>
          </a:p>
        </p:txBody>
      </p:sp>
      <p:sp>
        <p:nvSpPr>
          <p:cNvPr id="8" name="ZoneTexte 7">
            <a:extLst>
              <a:ext uri="{FF2B5EF4-FFF2-40B4-BE49-F238E27FC236}">
                <a16:creationId xmlns:a16="http://schemas.microsoft.com/office/drawing/2014/main" id="{2CE69432-3E0F-BDC1-C55C-094D000974F7}"/>
              </a:ext>
            </a:extLst>
          </p:cNvPr>
          <p:cNvSpPr txBox="1"/>
          <p:nvPr/>
        </p:nvSpPr>
        <p:spPr>
          <a:xfrm>
            <a:off x="684213" y="1316038"/>
            <a:ext cx="7704137" cy="4676775"/>
          </a:xfrm>
          <a:prstGeom prst="rect">
            <a:avLst/>
          </a:prstGeom>
          <a:noFill/>
        </p:spPr>
        <p:txBody>
          <a:bodyPr>
            <a:spAutoFit/>
          </a:bodyPr>
          <a:lstStyle/>
          <a:p>
            <a:pPr>
              <a:defRPr/>
            </a:pPr>
            <a:r>
              <a:rPr lang="fr-FR" sz="2000" dirty="0"/>
              <a:t>Il s’agit des </a:t>
            </a:r>
            <a:r>
              <a:rPr lang="fr-FR" sz="2000" b="1" dirty="0"/>
              <a:t>institutions, groupes de recherches, réseaux de chercheurs, entreprises, associations </a:t>
            </a:r>
            <a:r>
              <a:rPr lang="fr-FR" sz="2000" dirty="0"/>
              <a:t>avec lesquels le/la </a:t>
            </a:r>
            <a:r>
              <a:rPr lang="fr-FR" sz="2000" dirty="0" err="1"/>
              <a:t>chercheur·e</a:t>
            </a:r>
            <a:r>
              <a:rPr lang="fr-FR" sz="2000" dirty="0"/>
              <a:t>  </a:t>
            </a:r>
          </a:p>
          <a:p>
            <a:pPr marL="285750" indent="-285750">
              <a:buFontTx/>
              <a:buChar char="-"/>
              <a:defRPr/>
            </a:pPr>
            <a:r>
              <a:rPr lang="fr-FR" sz="2000" b="1" dirty="0"/>
              <a:t>publie</a:t>
            </a:r>
            <a:r>
              <a:rPr lang="fr-FR" sz="2000" dirty="0"/>
              <a:t> régulièrement </a:t>
            </a:r>
          </a:p>
          <a:p>
            <a:pPr marL="285750" indent="-285750">
              <a:buFontTx/>
              <a:buChar char="-"/>
              <a:defRPr/>
            </a:pPr>
            <a:r>
              <a:rPr lang="fr-FR" sz="2000" b="1" dirty="0"/>
              <a:t>organise</a:t>
            </a:r>
            <a:r>
              <a:rPr lang="fr-FR" sz="2000" dirty="0"/>
              <a:t> des séminaires, des colloques, des journées d’études, des écoles doctorales</a:t>
            </a:r>
          </a:p>
          <a:p>
            <a:pPr marL="285750" indent="-285750">
              <a:buFontTx/>
              <a:buChar char="-"/>
              <a:defRPr/>
            </a:pPr>
            <a:r>
              <a:rPr lang="fr-FR" sz="2000" b="1" dirty="0"/>
              <a:t>supervise</a:t>
            </a:r>
            <a:r>
              <a:rPr lang="fr-FR" sz="2000" dirty="0"/>
              <a:t> des thèses, participe à des jurys de thèse</a:t>
            </a:r>
          </a:p>
          <a:p>
            <a:pPr marL="285750" indent="-285750">
              <a:buFontTx/>
              <a:buChar char="-"/>
              <a:defRPr/>
            </a:pPr>
            <a:r>
              <a:rPr lang="fr-FR" sz="2000" dirty="0"/>
              <a:t>travaille sur des </a:t>
            </a:r>
            <a:r>
              <a:rPr lang="fr-FR" sz="2000" b="1" dirty="0"/>
              <a:t>projets communs </a:t>
            </a:r>
            <a:r>
              <a:rPr lang="fr-FR" sz="2000" dirty="0"/>
              <a:t>(recherche, expositions, brochures ou ouvrages grands publics) </a:t>
            </a:r>
          </a:p>
          <a:p>
            <a:pPr marL="285750" indent="-285750">
              <a:buFontTx/>
              <a:buChar char="-"/>
              <a:defRPr/>
            </a:pPr>
            <a:r>
              <a:rPr lang="fr-FR" sz="2000" dirty="0"/>
              <a:t>est </a:t>
            </a:r>
            <a:r>
              <a:rPr lang="fr-FR" sz="2000" b="1" dirty="0"/>
              <a:t>chercheur associé</a:t>
            </a:r>
          </a:p>
          <a:p>
            <a:pPr marL="285750" indent="-285750">
              <a:buFontTx/>
              <a:buChar char="-"/>
              <a:defRPr/>
            </a:pPr>
            <a:r>
              <a:rPr lang="fr-FR" sz="2000" dirty="0"/>
              <a:t>etc.</a:t>
            </a:r>
          </a:p>
          <a:p>
            <a:pPr marL="285750" indent="-285750">
              <a:buFontTx/>
              <a:buChar char="-"/>
              <a:defRPr/>
            </a:pPr>
            <a:endParaRPr lang="fr-FR" sz="2000" dirty="0"/>
          </a:p>
          <a:p>
            <a:pPr>
              <a:defRPr/>
            </a:pPr>
            <a:r>
              <a:rPr lang="fr-FR" sz="2000" b="1" dirty="0"/>
              <a:t>Décrire brièvement le type d’activités </a:t>
            </a:r>
            <a:r>
              <a:rPr lang="fr-FR" sz="2000" dirty="0"/>
              <a:t>sur </a:t>
            </a:r>
          </a:p>
          <a:p>
            <a:pPr>
              <a:defRPr/>
            </a:pPr>
            <a:r>
              <a:rPr lang="fr-FR" sz="2000" dirty="0"/>
              <a:t>lesquelles se fait la collaboration</a:t>
            </a:r>
          </a:p>
          <a:p>
            <a:pPr marL="285750" indent="-285750">
              <a:buFontTx/>
              <a:buChar char="-"/>
              <a:defRPr/>
            </a:pPr>
            <a:endParaRPr lang="fr-FR" sz="1800" dirty="0"/>
          </a:p>
        </p:txBody>
      </p:sp>
      <p:grpSp>
        <p:nvGrpSpPr>
          <p:cNvPr id="9" name="Groupe 8">
            <a:extLst>
              <a:ext uri="{FF2B5EF4-FFF2-40B4-BE49-F238E27FC236}">
                <a16:creationId xmlns:a16="http://schemas.microsoft.com/office/drawing/2014/main" id="{63DBE63D-E269-2DC9-38CE-FFE1501584BF}"/>
              </a:ext>
            </a:extLst>
          </p:cNvPr>
          <p:cNvGrpSpPr>
            <a:grpSpLocks/>
          </p:cNvGrpSpPr>
          <p:nvPr/>
        </p:nvGrpSpPr>
        <p:grpSpPr bwMode="auto">
          <a:xfrm rot="10800000" flipH="1">
            <a:off x="5645150" y="3789363"/>
            <a:ext cx="3248025" cy="2027237"/>
            <a:chOff x="5730503" y="-80257"/>
            <a:chExt cx="3169393" cy="2564904"/>
          </a:xfrm>
        </p:grpSpPr>
        <p:pic>
          <p:nvPicPr>
            <p:cNvPr id="28680" name="Image 9">
              <a:extLst>
                <a:ext uri="{FF2B5EF4-FFF2-40B4-BE49-F238E27FC236}">
                  <a16:creationId xmlns:a16="http://schemas.microsoft.com/office/drawing/2014/main" id="{F3CBDD8F-80C0-E9FB-B803-00972629E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503" y="-80257"/>
              <a:ext cx="3169393"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ZoneTexte 11">
              <a:extLst>
                <a:ext uri="{FF2B5EF4-FFF2-40B4-BE49-F238E27FC236}">
                  <a16:creationId xmlns:a16="http://schemas.microsoft.com/office/drawing/2014/main" id="{B1F5D345-F6B5-AF5D-14A4-99FDFCE7F4C8}"/>
                </a:ext>
              </a:extLst>
            </p:cNvPr>
            <p:cNvSpPr txBox="1">
              <a:spLocks noChangeArrowheads="1"/>
            </p:cNvSpPr>
            <p:nvPr/>
          </p:nvSpPr>
          <p:spPr bwMode="auto">
            <a:xfrm rot="10800000">
              <a:off x="6201577" y="623503"/>
              <a:ext cx="2317222" cy="9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1100">
                  <a:latin typeface="Arial" panose="020B0604020202020204" pitchFamily="34" charset="0"/>
                </a:rPr>
                <a:t>Il n’est pas nécessaire d’être exhaustif mais plutôt d’indiquer les collaborations les plus pertinentes dans vos activités de recherche.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166A5B-5026-3A95-2E8F-C4E6EAE7EF84}"/>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6663B231-8E49-57D9-3469-C6B4CCABB038}"/>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29699" name="Espace réservé du numéro de diapositive 5">
            <a:extLst>
              <a:ext uri="{FF2B5EF4-FFF2-40B4-BE49-F238E27FC236}">
                <a16:creationId xmlns:a16="http://schemas.microsoft.com/office/drawing/2014/main" id="{217F8117-C926-B572-0605-6788EA7137B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26C20E31-37F8-7F4D-96C2-1C470C9721E7}" type="slidenum">
              <a:rPr lang="fr-FR" altLang="fr-FR" sz="1400"/>
              <a:pPr>
                <a:spcBef>
                  <a:spcPct val="0"/>
                </a:spcBef>
                <a:buFontTx/>
                <a:buNone/>
              </a:pPr>
              <a:t>18</a:t>
            </a:fld>
            <a:endParaRPr lang="fr-FR" altLang="fr-FR" sz="1400"/>
          </a:p>
        </p:txBody>
      </p:sp>
      <p:pic>
        <p:nvPicPr>
          <p:cNvPr id="29700" name="Image 7">
            <a:extLst>
              <a:ext uri="{FF2B5EF4-FFF2-40B4-BE49-F238E27FC236}">
                <a16:creationId xmlns:a16="http://schemas.microsoft.com/office/drawing/2014/main" id="{5A600BBF-A7E4-4344-1909-24108A3A1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ZoneTexte 8">
            <a:extLst>
              <a:ext uri="{FF2B5EF4-FFF2-40B4-BE49-F238E27FC236}">
                <a16:creationId xmlns:a16="http://schemas.microsoft.com/office/drawing/2014/main" id="{3FE7A229-035C-9726-4A18-2F7E57A71518}"/>
              </a:ext>
            </a:extLst>
          </p:cNvPr>
          <p:cNvSpPr txBox="1">
            <a:spLocks noChangeArrowheads="1"/>
          </p:cNvSpPr>
          <p:nvPr/>
        </p:nvSpPr>
        <p:spPr bwMode="auto">
          <a:xfrm>
            <a:off x="908050" y="322263"/>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Recherches</a:t>
            </a:r>
          </a:p>
          <a:p>
            <a:pPr algn="ctr">
              <a:spcBef>
                <a:spcPct val="0"/>
              </a:spcBef>
              <a:buFontTx/>
              <a:buNone/>
            </a:pPr>
            <a:r>
              <a:rPr lang="fr-FR" altLang="fr-FR" sz="2200" b="1">
                <a:latin typeface="Arial" panose="020B0604020202020204" pitchFamily="34" charset="0"/>
              </a:rPr>
              <a:t>Evènements</a:t>
            </a:r>
          </a:p>
        </p:txBody>
      </p:sp>
      <p:sp>
        <p:nvSpPr>
          <p:cNvPr id="11" name="ZoneTexte 10">
            <a:extLst>
              <a:ext uri="{FF2B5EF4-FFF2-40B4-BE49-F238E27FC236}">
                <a16:creationId xmlns:a16="http://schemas.microsoft.com/office/drawing/2014/main" id="{3BF84A8E-C976-7A9C-D302-8A151B880B26}"/>
              </a:ext>
            </a:extLst>
          </p:cNvPr>
          <p:cNvSpPr txBox="1"/>
          <p:nvPr/>
        </p:nvSpPr>
        <p:spPr>
          <a:xfrm>
            <a:off x="908050" y="1341438"/>
            <a:ext cx="7399338" cy="3754437"/>
          </a:xfrm>
          <a:prstGeom prst="rect">
            <a:avLst/>
          </a:prstGeom>
          <a:noFill/>
        </p:spPr>
        <p:txBody>
          <a:bodyPr>
            <a:spAutoFit/>
          </a:bodyPr>
          <a:lstStyle/>
          <a:p>
            <a:pPr>
              <a:defRPr/>
            </a:pPr>
            <a:endParaRPr lang="fr-FR" sz="1800" dirty="0"/>
          </a:p>
          <a:p>
            <a:pPr>
              <a:defRPr/>
            </a:pPr>
            <a:r>
              <a:rPr lang="fr-FR" sz="2200" dirty="0"/>
              <a:t>Cette partie est facultative. </a:t>
            </a:r>
          </a:p>
          <a:p>
            <a:pPr>
              <a:defRPr/>
            </a:pPr>
            <a:endParaRPr lang="fr-FR" sz="2200" dirty="0"/>
          </a:p>
          <a:p>
            <a:pPr>
              <a:defRPr/>
            </a:pPr>
            <a:r>
              <a:rPr lang="fr-FR" sz="2200" dirty="0"/>
              <a:t>Si le/la </a:t>
            </a:r>
            <a:r>
              <a:rPr lang="fr-FR" sz="2200" dirty="0" err="1"/>
              <a:t>chercheur·e</a:t>
            </a:r>
            <a:r>
              <a:rPr lang="fr-FR" sz="2200" dirty="0"/>
              <a:t> le souhaite, il peut valoriser ici</a:t>
            </a:r>
          </a:p>
          <a:p>
            <a:pPr>
              <a:defRPr/>
            </a:pPr>
            <a:r>
              <a:rPr lang="fr-FR" sz="2200" dirty="0"/>
              <a:t> </a:t>
            </a:r>
          </a:p>
          <a:p>
            <a:pPr marL="285750" indent="-285750">
              <a:buFontTx/>
              <a:buChar char="-"/>
              <a:defRPr/>
            </a:pPr>
            <a:r>
              <a:rPr lang="fr-FR" sz="2200" dirty="0"/>
              <a:t>les </a:t>
            </a:r>
            <a:r>
              <a:rPr lang="fr-FR" sz="2200" b="1" dirty="0"/>
              <a:t>colloques, écoles doctorales et conférences qu’il/elle organise à l’UNIL ou ailleurs</a:t>
            </a:r>
          </a:p>
          <a:p>
            <a:pPr marL="285750" indent="-285750">
              <a:buFontTx/>
              <a:buChar char="-"/>
              <a:defRPr/>
            </a:pPr>
            <a:endParaRPr lang="fr-FR" sz="2200" dirty="0"/>
          </a:p>
          <a:p>
            <a:pPr marL="285750" indent="-285750">
              <a:buFontTx/>
              <a:buChar char="-"/>
              <a:defRPr/>
            </a:pPr>
            <a:r>
              <a:rPr lang="fr-FR" sz="2200" dirty="0"/>
              <a:t>les </a:t>
            </a:r>
            <a:r>
              <a:rPr lang="fr-FR" sz="2200" b="1" dirty="0"/>
              <a:t>interventions dans les médias</a:t>
            </a:r>
          </a:p>
          <a:p>
            <a:pPr marL="285750" indent="-285750">
              <a:buFontTx/>
              <a:buChar char="-"/>
              <a:defRPr/>
            </a:pPr>
            <a:endParaRPr lang="fr-FR" sz="2200" b="1" dirty="0"/>
          </a:p>
          <a:p>
            <a:pPr marL="285750" indent="-285750">
              <a:buFontTx/>
              <a:buChar char="-"/>
              <a:defRPr/>
            </a:pPr>
            <a:r>
              <a:rPr lang="fr-FR" sz="2200" dirty="0"/>
              <a:t>d’autres activités de valorisation scientifique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70E8012-3575-267A-965D-191F8E4FEEC9}"/>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7FA1C843-062A-4CFC-B109-50EB35B2A3E5}"/>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30723" name="Espace réservé du numéro de diapositive 5">
            <a:extLst>
              <a:ext uri="{FF2B5EF4-FFF2-40B4-BE49-F238E27FC236}">
                <a16:creationId xmlns:a16="http://schemas.microsoft.com/office/drawing/2014/main" id="{CB53943F-E9B7-81D6-C467-0D014E66CE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EF512428-70DE-EB4B-9F6C-E2744165ED8D}" type="slidenum">
              <a:rPr lang="fr-FR" altLang="fr-FR" sz="1400"/>
              <a:pPr>
                <a:spcBef>
                  <a:spcPct val="0"/>
                </a:spcBef>
                <a:buFontTx/>
                <a:buNone/>
              </a:pPr>
              <a:t>19</a:t>
            </a:fld>
            <a:endParaRPr lang="fr-FR" altLang="fr-FR" sz="1400"/>
          </a:p>
        </p:txBody>
      </p:sp>
      <p:pic>
        <p:nvPicPr>
          <p:cNvPr id="30724" name="Image 7">
            <a:extLst>
              <a:ext uri="{FF2B5EF4-FFF2-40B4-BE49-F238E27FC236}">
                <a16:creationId xmlns:a16="http://schemas.microsoft.com/office/drawing/2014/main" id="{C1CDA7E7-46B6-0995-6FC5-7343BA2F9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432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ZoneTexte 8">
            <a:extLst>
              <a:ext uri="{FF2B5EF4-FFF2-40B4-BE49-F238E27FC236}">
                <a16:creationId xmlns:a16="http://schemas.microsoft.com/office/drawing/2014/main" id="{230A07C2-71BF-70A1-69EB-107CA78C71C5}"/>
              </a:ext>
            </a:extLst>
          </p:cNvPr>
          <p:cNvSpPr txBox="1">
            <a:spLocks noChangeArrowheads="1"/>
          </p:cNvSpPr>
          <p:nvPr/>
        </p:nvSpPr>
        <p:spPr bwMode="auto">
          <a:xfrm>
            <a:off x="900113" y="460375"/>
            <a:ext cx="3095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Enseignements</a:t>
            </a:r>
          </a:p>
        </p:txBody>
      </p:sp>
      <p:sp>
        <p:nvSpPr>
          <p:cNvPr id="30726" name="ZoneTexte 9">
            <a:extLst>
              <a:ext uri="{FF2B5EF4-FFF2-40B4-BE49-F238E27FC236}">
                <a16:creationId xmlns:a16="http://schemas.microsoft.com/office/drawing/2014/main" id="{5757209C-9AB4-289D-1BAD-460813B98CC1}"/>
              </a:ext>
            </a:extLst>
          </p:cNvPr>
          <p:cNvSpPr txBox="1">
            <a:spLocks noChangeArrowheads="1"/>
          </p:cNvSpPr>
          <p:nvPr/>
        </p:nvSpPr>
        <p:spPr bwMode="auto">
          <a:xfrm>
            <a:off x="660400" y="1628775"/>
            <a:ext cx="77279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Char char="-"/>
            </a:pPr>
            <a:r>
              <a:rPr lang="fr-FR" altLang="fr-FR" sz="2000" b="1">
                <a:latin typeface="Arial" panose="020B0604020202020204" pitchFamily="34" charset="0"/>
              </a:rPr>
              <a:t>Flux depuis SylviaAcad, on ne peut pas le modifier depuis Unisciences</a:t>
            </a:r>
          </a:p>
          <a:p>
            <a:pPr>
              <a:spcBef>
                <a:spcPct val="0"/>
              </a:spcBef>
              <a:buFontTx/>
              <a:buChar char="-"/>
            </a:pPr>
            <a:endParaRPr lang="fr-FR" altLang="fr-FR" sz="2000">
              <a:latin typeface="Arial" panose="020B0604020202020204" pitchFamily="34" charset="0"/>
            </a:endParaRPr>
          </a:p>
          <a:p>
            <a:pPr>
              <a:spcBef>
                <a:spcPct val="0"/>
              </a:spcBef>
              <a:buFontTx/>
              <a:buChar char="-"/>
            </a:pPr>
            <a:r>
              <a:rPr lang="fr-FR" altLang="fr-FR" sz="2000">
                <a:latin typeface="Arial" panose="020B0604020202020204" pitchFamily="34" charset="0"/>
              </a:rPr>
              <a:t>Seulement les enseignements UNIL et EPFL sont affichés</a:t>
            </a:r>
          </a:p>
          <a:p>
            <a:pPr>
              <a:spcBef>
                <a:spcPct val="0"/>
              </a:spcBef>
              <a:buFontTx/>
              <a:buChar char="-"/>
            </a:pPr>
            <a:endParaRPr lang="fr-FR" altLang="fr-FR" sz="2000">
              <a:latin typeface="Arial" panose="020B0604020202020204" pitchFamily="34" charset="0"/>
            </a:endParaRPr>
          </a:p>
          <a:p>
            <a:pPr>
              <a:spcBef>
                <a:spcPct val="0"/>
              </a:spcBef>
              <a:buFontTx/>
              <a:buChar char="-"/>
            </a:pPr>
            <a:r>
              <a:rPr lang="fr-FR" altLang="fr-FR" sz="2000">
                <a:latin typeface="Arial" panose="020B0604020202020204" pitchFamily="34" charset="0"/>
              </a:rPr>
              <a:t>Les enseignements donnés dans d’autres institutions (HES, hors Suisse, etc.) peuvent être indiqués dans « Collaborations » si souhaité</a:t>
            </a:r>
          </a:p>
          <a:p>
            <a:pPr>
              <a:spcBef>
                <a:spcPct val="0"/>
              </a:spcBef>
              <a:buFontTx/>
              <a:buChar char="-"/>
            </a:pPr>
            <a:endParaRPr lang="fr-FR" altLang="fr-FR" sz="2000">
              <a:latin typeface="Arial" panose="020B0604020202020204" pitchFamily="34" charset="0"/>
            </a:endParaRPr>
          </a:p>
          <a:p>
            <a:pPr>
              <a:spcBef>
                <a:spcPct val="0"/>
              </a:spcBef>
              <a:buFontTx/>
              <a:buChar char="-"/>
            </a:pPr>
            <a:r>
              <a:rPr lang="fr-FR" altLang="fr-FR" sz="2000">
                <a:latin typeface="Arial" panose="020B0604020202020204" pitchFamily="34" charset="0"/>
              </a:rPr>
              <a:t>Contacter </a:t>
            </a:r>
            <a:r>
              <a:rPr lang="fr-FR" altLang="fr-FR" sz="2000">
                <a:latin typeface="Arial" panose="020B0604020202020204" pitchFamily="34" charset="0"/>
                <a:hlinkClick r:id="rId3"/>
              </a:rPr>
              <a:t>Laurent Grégoire </a:t>
            </a:r>
            <a:r>
              <a:rPr lang="fr-FR" altLang="fr-FR" sz="2000">
                <a:latin typeface="Arial" panose="020B0604020202020204" pitchFamily="34" charset="0"/>
              </a:rPr>
              <a:t>pour des corrections éventuelles dans SylviaAcad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a:extLst>
              <a:ext uri="{FF2B5EF4-FFF2-40B4-BE49-F238E27FC236}">
                <a16:creationId xmlns:a16="http://schemas.microsoft.com/office/drawing/2014/main" id="{600E4A9C-E93B-4457-6A47-1FFAE206BCA2}"/>
              </a:ext>
            </a:extLst>
          </p:cNvPr>
          <p:cNvSpPr>
            <a:spLocks noGrp="1" noChangeArrowheads="1"/>
          </p:cNvSpPr>
          <p:nvPr>
            <p:ph type="title"/>
          </p:nvPr>
        </p:nvSpPr>
        <p:spPr>
          <a:xfrm>
            <a:off x="228600" y="188913"/>
            <a:ext cx="8686800" cy="990600"/>
          </a:xfrm>
        </p:spPr>
        <p:txBody>
          <a:bodyPr/>
          <a:lstStyle/>
          <a:p>
            <a:r>
              <a:rPr lang="fr-FR" altLang="fr-FR"/>
              <a:t>Unisciences, qu’est-ce que c’est ?</a:t>
            </a:r>
          </a:p>
        </p:txBody>
      </p:sp>
      <p:sp>
        <p:nvSpPr>
          <p:cNvPr id="17410" name="Espace réservé du contenu 2">
            <a:extLst>
              <a:ext uri="{FF2B5EF4-FFF2-40B4-BE49-F238E27FC236}">
                <a16:creationId xmlns:a16="http://schemas.microsoft.com/office/drawing/2014/main" id="{05487C80-FDEE-16E4-DF57-CC76AA75BBB4}"/>
              </a:ext>
            </a:extLst>
          </p:cNvPr>
          <p:cNvSpPr>
            <a:spLocks noGrp="1" noChangeArrowheads="1"/>
          </p:cNvSpPr>
          <p:nvPr>
            <p:ph idx="1"/>
          </p:nvPr>
        </p:nvSpPr>
        <p:spPr>
          <a:xfrm>
            <a:off x="228600" y="1412875"/>
            <a:ext cx="8686800" cy="4454525"/>
          </a:xfrm>
        </p:spPr>
        <p:txBody>
          <a:bodyPr/>
          <a:lstStyle/>
          <a:p>
            <a:r>
              <a:rPr lang="fr-FR" altLang="fr-FR" sz="2000" dirty="0"/>
              <a:t>La </a:t>
            </a:r>
            <a:r>
              <a:rPr lang="fr-FR" altLang="fr-FR" sz="2000" b="1" dirty="0"/>
              <a:t>première page référencée par Google </a:t>
            </a:r>
            <a:r>
              <a:rPr lang="fr-FR" altLang="fr-FR" sz="2000" dirty="0"/>
              <a:t>pour les </a:t>
            </a:r>
            <a:r>
              <a:rPr lang="fr-FR" altLang="fr-FR" sz="2000" dirty="0" err="1"/>
              <a:t>chercheur·e·s</a:t>
            </a:r>
            <a:r>
              <a:rPr lang="fr-FR" altLang="fr-FR" sz="2000" dirty="0"/>
              <a:t> de l’</a:t>
            </a:r>
            <a:r>
              <a:rPr lang="fr-FR" altLang="fr-FR" sz="2000" dirty="0" err="1"/>
              <a:t>Unil</a:t>
            </a:r>
            <a:r>
              <a:rPr lang="fr-FR" altLang="fr-FR" sz="2000" dirty="0"/>
              <a:t> </a:t>
            </a:r>
            <a:r>
              <a:rPr lang="fr-FR" altLang="fr-FR" sz="2000" i="1" dirty="0"/>
              <a:t>(oui ! faites le test !)</a:t>
            </a:r>
          </a:p>
          <a:p>
            <a:endParaRPr lang="fr-FR" altLang="fr-FR" sz="2000" i="1" dirty="0"/>
          </a:p>
          <a:p>
            <a:r>
              <a:rPr lang="fr-FR" altLang="fr-FR" sz="2000" dirty="0"/>
              <a:t>Le </a:t>
            </a:r>
            <a:r>
              <a:rPr lang="fr-FR" altLang="fr-FR" sz="2000" b="1" dirty="0"/>
              <a:t>profil officiel </a:t>
            </a:r>
            <a:r>
              <a:rPr lang="fr-FR" altLang="fr-FR" sz="2000" dirty="0"/>
              <a:t>des </a:t>
            </a:r>
            <a:r>
              <a:rPr lang="fr-FR" altLang="fr-FR" sz="2000" dirty="0" err="1"/>
              <a:t>chercheur·e·s</a:t>
            </a:r>
            <a:r>
              <a:rPr lang="fr-FR" altLang="fr-FR" sz="2000" dirty="0"/>
              <a:t> et des unités de recherche de l’</a:t>
            </a:r>
            <a:r>
              <a:rPr lang="fr-FR" altLang="fr-FR" sz="2000" dirty="0" err="1"/>
              <a:t>Unil</a:t>
            </a:r>
            <a:r>
              <a:rPr lang="fr-FR" altLang="fr-FR" sz="2000" dirty="0"/>
              <a:t> (pages automatiquement créées au début de votre contrat de </a:t>
            </a:r>
            <a:r>
              <a:rPr lang="fr-FR" altLang="fr-FR" sz="2000" dirty="0" err="1"/>
              <a:t>chercheur·e</a:t>
            </a:r>
            <a:r>
              <a:rPr lang="fr-FR" altLang="fr-FR" sz="2000" dirty="0"/>
              <a:t> à l’</a:t>
            </a:r>
            <a:r>
              <a:rPr lang="fr-FR" altLang="fr-FR" sz="2000" dirty="0" err="1"/>
              <a:t>Unil</a:t>
            </a:r>
            <a:r>
              <a:rPr lang="fr-FR" altLang="fr-FR" sz="2000" dirty="0"/>
              <a:t>)</a:t>
            </a:r>
          </a:p>
          <a:p>
            <a:endParaRPr lang="fr-FR" altLang="fr-FR" sz="2000" dirty="0"/>
          </a:p>
          <a:p>
            <a:r>
              <a:rPr lang="fr-FR" altLang="fr-FR" sz="2000" dirty="0"/>
              <a:t>Une </a:t>
            </a:r>
            <a:r>
              <a:rPr lang="fr-FR" altLang="fr-FR" sz="2000" b="1" dirty="0"/>
              <a:t>base de données </a:t>
            </a:r>
            <a:r>
              <a:rPr lang="fr-FR" altLang="fr-FR" sz="2000" dirty="0"/>
              <a:t>rattachée aux autres bases de données de l’</a:t>
            </a:r>
            <a:r>
              <a:rPr lang="fr-FR" altLang="fr-FR" sz="2000" dirty="0" err="1"/>
              <a:t>Unil</a:t>
            </a:r>
            <a:r>
              <a:rPr lang="fr-FR" altLang="fr-FR" sz="2000" dirty="0"/>
              <a:t> (SERVAL, </a:t>
            </a:r>
            <a:r>
              <a:rPr lang="fr-FR" altLang="fr-FR" sz="2000" dirty="0" err="1"/>
              <a:t>SylviaAcad</a:t>
            </a:r>
            <a:r>
              <a:rPr lang="fr-FR" altLang="fr-FR" sz="2000" dirty="0"/>
              <a:t>) mais malheureusement pas </a:t>
            </a:r>
            <a:r>
              <a:rPr lang="fr-FR" altLang="fr-FR" sz="2000" i="1" dirty="0"/>
              <a:t>(encore ?) </a:t>
            </a:r>
            <a:r>
              <a:rPr lang="fr-FR" altLang="fr-FR" sz="2000" dirty="0"/>
              <a:t>aux bases de données externes (par exemple </a:t>
            </a:r>
            <a:r>
              <a:rPr lang="fr-FR" altLang="fr-FR" sz="2000" dirty="0">
                <a:hlinkClick r:id="rId2"/>
              </a:rPr>
              <a:t>http://p3.snf.ch/</a:t>
            </a:r>
            <a:r>
              <a:rPr lang="fr-FR" altLang="fr-FR" sz="2000" dirty="0"/>
              <a:t>) et commerciales (</a:t>
            </a:r>
            <a:r>
              <a:rPr lang="fr-FR" altLang="fr-FR" sz="2000" dirty="0" err="1"/>
              <a:t>GoogleScholar</a:t>
            </a:r>
            <a:r>
              <a:rPr lang="fr-FR" altLang="fr-FR" sz="2000" dirty="0"/>
              <a:t>, </a:t>
            </a:r>
            <a:r>
              <a:rPr lang="fr-FR" altLang="fr-FR" sz="2000" dirty="0" err="1"/>
              <a:t>ResearchGate</a:t>
            </a:r>
            <a:r>
              <a:rPr lang="fr-FR" altLang="fr-FR" sz="2000" dirty="0"/>
              <a:t>, Academia, etc.). </a:t>
            </a:r>
          </a:p>
          <a:p>
            <a:endParaRPr lang="fr-FR" altLang="fr-FR" dirty="0"/>
          </a:p>
        </p:txBody>
      </p:sp>
      <p:sp>
        <p:nvSpPr>
          <p:cNvPr id="4" name="Espace réservé de la date 3">
            <a:extLst>
              <a:ext uri="{FF2B5EF4-FFF2-40B4-BE49-F238E27FC236}">
                <a16:creationId xmlns:a16="http://schemas.microsoft.com/office/drawing/2014/main" id="{D44CBA2A-EA05-B0FC-5FF8-E713E3A047E8}"/>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7AC18D0C-41A0-D6BE-16C3-898FF047E714}"/>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17413" name="Espace réservé du numéro de diapositive 5">
            <a:extLst>
              <a:ext uri="{FF2B5EF4-FFF2-40B4-BE49-F238E27FC236}">
                <a16:creationId xmlns:a16="http://schemas.microsoft.com/office/drawing/2014/main" id="{C05DB677-799D-AC16-81B7-7F8244B231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10084191-7248-B549-A0EB-72FABEF21FD3}" type="slidenum">
              <a:rPr lang="fr-FR" altLang="fr-FR" sz="1400"/>
              <a:pPr>
                <a:spcBef>
                  <a:spcPct val="0"/>
                </a:spcBef>
                <a:buFontTx/>
                <a:buNone/>
              </a:pPr>
              <a:t>2</a:t>
            </a:fld>
            <a:endParaRPr lang="fr-FR" altLang="fr-F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ACD656F-B621-0128-931E-1710C67EF2B9}"/>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37A49EAE-2AC0-6510-63A6-28B701D5705B}"/>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31747" name="Espace réservé du numéro de diapositive 5">
            <a:extLst>
              <a:ext uri="{FF2B5EF4-FFF2-40B4-BE49-F238E27FC236}">
                <a16:creationId xmlns:a16="http://schemas.microsoft.com/office/drawing/2014/main" id="{A0D2423C-A387-035B-1D93-7154185FB0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E2C5179A-A883-3143-BEFF-ADC93335CFF2}" type="slidenum">
              <a:rPr lang="fr-FR" altLang="fr-FR" sz="1400"/>
              <a:pPr>
                <a:spcBef>
                  <a:spcPct val="0"/>
                </a:spcBef>
                <a:buFontTx/>
                <a:buNone/>
              </a:pPr>
              <a:t>20</a:t>
            </a:fld>
            <a:endParaRPr lang="fr-FR" altLang="fr-FR" sz="1400"/>
          </a:p>
        </p:txBody>
      </p:sp>
      <p:pic>
        <p:nvPicPr>
          <p:cNvPr id="31748" name="Image 7">
            <a:extLst>
              <a:ext uri="{FF2B5EF4-FFF2-40B4-BE49-F238E27FC236}">
                <a16:creationId xmlns:a16="http://schemas.microsoft.com/office/drawing/2014/main" id="{3AFB2E00-9CF9-FCF8-26EA-763B26922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333375"/>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ZoneTexte 8">
            <a:extLst>
              <a:ext uri="{FF2B5EF4-FFF2-40B4-BE49-F238E27FC236}">
                <a16:creationId xmlns:a16="http://schemas.microsoft.com/office/drawing/2014/main" id="{122EF453-89C8-6A96-6510-0AF85F841C99}"/>
              </a:ext>
            </a:extLst>
          </p:cNvPr>
          <p:cNvSpPr txBox="1">
            <a:spLocks noChangeArrowheads="1"/>
          </p:cNvSpPr>
          <p:nvPr/>
        </p:nvSpPr>
        <p:spPr bwMode="auto">
          <a:xfrm>
            <a:off x="900113" y="460375"/>
            <a:ext cx="3095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lgn="ctr">
              <a:spcBef>
                <a:spcPct val="0"/>
              </a:spcBef>
              <a:buFontTx/>
              <a:buNone/>
            </a:pPr>
            <a:r>
              <a:rPr lang="fr-FR" altLang="fr-FR" sz="2200" b="1">
                <a:latin typeface="Arial" panose="020B0604020202020204" pitchFamily="34" charset="0"/>
              </a:rPr>
              <a:t>Publications</a:t>
            </a:r>
          </a:p>
        </p:txBody>
      </p:sp>
      <p:sp>
        <p:nvSpPr>
          <p:cNvPr id="31750" name="ZoneTexte 9">
            <a:extLst>
              <a:ext uri="{FF2B5EF4-FFF2-40B4-BE49-F238E27FC236}">
                <a16:creationId xmlns:a16="http://schemas.microsoft.com/office/drawing/2014/main" id="{948AC7DB-7839-E5C3-2499-3D54A89ED334}"/>
              </a:ext>
            </a:extLst>
          </p:cNvPr>
          <p:cNvSpPr txBox="1">
            <a:spLocks noChangeArrowheads="1"/>
          </p:cNvSpPr>
          <p:nvPr/>
        </p:nvSpPr>
        <p:spPr bwMode="auto">
          <a:xfrm>
            <a:off x="887413" y="1679575"/>
            <a:ext cx="74295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Char char="-"/>
            </a:pPr>
            <a:r>
              <a:rPr lang="fr-FR" altLang="fr-FR" sz="2200" b="1" dirty="0">
                <a:latin typeface="Arial" panose="020B0604020202020204" pitchFamily="34" charset="0"/>
              </a:rPr>
              <a:t>Flux depuis SERVAL, on ne peut pas le modifier depuis </a:t>
            </a:r>
            <a:r>
              <a:rPr lang="fr-FR" altLang="fr-FR" sz="2200" b="1" dirty="0" err="1">
                <a:latin typeface="Arial" panose="020B0604020202020204" pitchFamily="34" charset="0"/>
              </a:rPr>
              <a:t>Unisciences</a:t>
            </a:r>
            <a:endParaRPr lang="fr-FR" altLang="fr-FR" sz="2200" b="1" dirty="0">
              <a:latin typeface="Arial" panose="020B0604020202020204" pitchFamily="34" charset="0"/>
            </a:endParaRPr>
          </a:p>
          <a:p>
            <a:pPr>
              <a:spcBef>
                <a:spcPct val="0"/>
              </a:spcBef>
              <a:buFontTx/>
              <a:buChar char="-"/>
            </a:pPr>
            <a:endParaRPr lang="fr-FR" altLang="fr-FR" sz="2200" dirty="0">
              <a:latin typeface="Arial" panose="020B0604020202020204" pitchFamily="34" charset="0"/>
            </a:endParaRPr>
          </a:p>
          <a:p>
            <a:pPr>
              <a:spcBef>
                <a:spcPct val="0"/>
              </a:spcBef>
              <a:buFontTx/>
              <a:buChar char="-"/>
            </a:pPr>
            <a:r>
              <a:rPr lang="fr-FR" altLang="fr-FR" sz="2200" dirty="0">
                <a:latin typeface="Arial" panose="020B0604020202020204" pitchFamily="34" charset="0"/>
              </a:rPr>
              <a:t>Il y a souvent des problèmes avec la </a:t>
            </a:r>
            <a:r>
              <a:rPr lang="fr-FR" altLang="fr-FR" sz="2200" b="1" dirty="0">
                <a:latin typeface="Arial" panose="020B0604020202020204" pitchFamily="34" charset="0"/>
              </a:rPr>
              <a:t>visibilité des notices</a:t>
            </a:r>
            <a:r>
              <a:rPr lang="fr-FR" altLang="fr-FR" sz="2200" dirty="0">
                <a:latin typeface="Arial" panose="020B0604020202020204" pitchFamily="34" charset="0"/>
              </a:rPr>
              <a:t>. Dans ce cas, le chercheur doit aller lui-même sur SERVAL via </a:t>
            </a:r>
            <a:r>
              <a:rPr lang="fr-FR" altLang="fr-FR" sz="2200" dirty="0">
                <a:latin typeface="Arial" panose="020B0604020202020204" pitchFamily="34" charset="0"/>
                <a:hlinkClick r:id="rId3"/>
              </a:rPr>
              <a:t>MyUnil</a:t>
            </a:r>
            <a:r>
              <a:rPr lang="fr-FR" altLang="fr-FR" sz="2200" dirty="0">
                <a:latin typeface="Arial" panose="020B0604020202020204" pitchFamily="34" charset="0"/>
              </a:rPr>
              <a:t> pour modifier la visibilité de ses notices (de </a:t>
            </a:r>
            <a:r>
              <a:rPr lang="fr-FR" altLang="fr-FR" sz="2200" i="1" dirty="0">
                <a:latin typeface="Arial" panose="020B0604020202020204" pitchFamily="34" charset="0"/>
              </a:rPr>
              <a:t>Brouillon</a:t>
            </a:r>
            <a:r>
              <a:rPr lang="fr-FR" altLang="fr-FR" sz="2200" dirty="0">
                <a:latin typeface="Arial" panose="020B0604020202020204" pitchFamily="34" charset="0"/>
              </a:rPr>
              <a:t> à </a:t>
            </a:r>
            <a:r>
              <a:rPr lang="fr-FR" altLang="fr-FR" sz="2200" i="1" dirty="0">
                <a:latin typeface="Arial" panose="020B0604020202020204" pitchFamily="34" charset="0"/>
              </a:rPr>
              <a:t>Public</a:t>
            </a:r>
            <a:r>
              <a:rPr lang="fr-FR" altLang="fr-FR" sz="2200" dirty="0">
                <a:latin typeface="Arial" panose="020B0604020202020204" pitchFamily="34" charset="0"/>
              </a:rPr>
              <a:t>).</a:t>
            </a:r>
          </a:p>
          <a:p>
            <a:pPr>
              <a:spcBef>
                <a:spcPct val="0"/>
              </a:spcBef>
              <a:buFontTx/>
              <a:buChar char="-"/>
            </a:pPr>
            <a:endParaRPr lang="fr-FR" altLang="fr-FR" sz="2200" dirty="0">
              <a:latin typeface="Arial" panose="020B0604020202020204" pitchFamily="34" charset="0"/>
            </a:endParaRPr>
          </a:p>
          <a:p>
            <a:pPr>
              <a:spcBef>
                <a:spcPct val="0"/>
              </a:spcBef>
              <a:buFontTx/>
              <a:buChar char="-"/>
            </a:pPr>
            <a:r>
              <a:rPr lang="fr-FR" altLang="fr-FR" sz="2200" b="1" dirty="0">
                <a:latin typeface="Arial" panose="020B0604020202020204" pitchFamily="34" charset="0"/>
              </a:rPr>
              <a:t>Ne pas hésiter à contacter </a:t>
            </a:r>
            <a:r>
              <a:rPr lang="fr-FR" altLang="fr-FR" sz="2200" b="1" dirty="0">
                <a:latin typeface="Arial" panose="020B0604020202020204" pitchFamily="34" charset="0"/>
                <a:hlinkClick r:id="rId4"/>
              </a:rPr>
              <a:t>Nathanaëlle Minard </a:t>
            </a:r>
            <a:r>
              <a:rPr lang="fr-FR" altLang="fr-FR" sz="2200" b="1" dirty="0">
                <a:latin typeface="Arial" panose="020B0604020202020204" pitchFamily="34" charset="0"/>
              </a:rPr>
              <a:t>en cas de difficultés.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9AEDD650-7E59-C962-143D-ED167965CE90}"/>
              </a:ext>
            </a:extLst>
          </p:cNvPr>
          <p:cNvSpPr>
            <a:spLocks noGrp="1" noChangeArrowheads="1"/>
          </p:cNvSpPr>
          <p:nvPr>
            <p:ph type="title"/>
          </p:nvPr>
        </p:nvSpPr>
        <p:spPr>
          <a:xfrm>
            <a:off x="196850" y="33338"/>
            <a:ext cx="8686800" cy="990600"/>
          </a:xfrm>
        </p:spPr>
        <p:txBody>
          <a:bodyPr/>
          <a:lstStyle/>
          <a:p>
            <a:r>
              <a:rPr lang="fr-FR" altLang="fr-FR"/>
              <a:t>Quelques conseils et remarques…</a:t>
            </a:r>
          </a:p>
        </p:txBody>
      </p:sp>
      <p:sp>
        <p:nvSpPr>
          <p:cNvPr id="32770" name="Espace réservé du contenu 2">
            <a:extLst>
              <a:ext uri="{FF2B5EF4-FFF2-40B4-BE49-F238E27FC236}">
                <a16:creationId xmlns:a16="http://schemas.microsoft.com/office/drawing/2014/main" id="{765A57EE-0250-1356-7702-4C0B82442742}"/>
              </a:ext>
            </a:extLst>
          </p:cNvPr>
          <p:cNvSpPr>
            <a:spLocks noGrp="1" noChangeArrowheads="1"/>
          </p:cNvSpPr>
          <p:nvPr>
            <p:ph idx="1"/>
          </p:nvPr>
        </p:nvSpPr>
        <p:spPr>
          <a:xfrm>
            <a:off x="228600" y="1023938"/>
            <a:ext cx="8686800" cy="4843462"/>
          </a:xfrm>
        </p:spPr>
        <p:txBody>
          <a:bodyPr/>
          <a:lstStyle/>
          <a:p>
            <a:r>
              <a:rPr lang="fr-FR" altLang="fr-FR" sz="1600" dirty="0"/>
              <a:t>Il faut attendre 24 heures pour que les mises à jour soient visible sur l’affichage web d’</a:t>
            </a:r>
            <a:r>
              <a:rPr lang="fr-FR" altLang="fr-FR" sz="1600" dirty="0" err="1"/>
              <a:t>Unisciences</a:t>
            </a:r>
            <a:r>
              <a:rPr lang="fr-FR" altLang="fr-FR" sz="1600" dirty="0"/>
              <a:t>. </a:t>
            </a:r>
          </a:p>
          <a:p>
            <a:endParaRPr lang="fr-FR" altLang="fr-FR" sz="1600" dirty="0"/>
          </a:p>
          <a:p>
            <a:r>
              <a:rPr lang="fr-FR" altLang="fr-FR" sz="1600" dirty="0"/>
              <a:t>La </a:t>
            </a:r>
            <a:r>
              <a:rPr lang="fr-FR" altLang="fr-FR" sz="1600" b="1" dirty="0"/>
              <a:t>date de publication </a:t>
            </a:r>
            <a:r>
              <a:rPr lang="fr-FR" altLang="fr-FR" sz="1600" dirty="0"/>
              <a:t>permet d’archiver les informations que vous ne voulez plus afficher sur votre profil sans les supprimer (c’est utile pour un rapport d’activités ou un simple historique). Les informations archivées apparaissent comme « anciens… » dans l’interface de saisie sous les divers onglets. </a:t>
            </a:r>
          </a:p>
          <a:p>
            <a:endParaRPr lang="fr-FR" altLang="fr-FR" sz="1600" dirty="0"/>
          </a:p>
          <a:p>
            <a:r>
              <a:rPr lang="fr-FR" altLang="fr-FR" sz="1600" b="1" dirty="0"/>
              <a:t>L’ordre d’affichage est manuel </a:t>
            </a:r>
            <a:r>
              <a:rPr lang="fr-FR" altLang="fr-FR" sz="1600" dirty="0"/>
              <a:t>et commence par 0. On affiche en principe le projet le plus récent en premier puis par ordre chronologique décroissant. </a:t>
            </a:r>
          </a:p>
          <a:p>
            <a:endParaRPr lang="fr-FR" altLang="fr-FR" sz="1600" dirty="0"/>
          </a:p>
          <a:p>
            <a:r>
              <a:rPr lang="fr-FR" altLang="fr-FR" sz="1600" dirty="0"/>
              <a:t>Si vous avez le titre ou le résumé d’un projet seulement en français, copiez-collez les dans le champ pour la version anglaise (et vice-versa). Si vous laissez vide le champ d’une des versions, la donnée ne sera pas affichée. </a:t>
            </a:r>
          </a:p>
          <a:p>
            <a:endParaRPr lang="fr-FR" altLang="fr-FR" sz="1600" dirty="0"/>
          </a:p>
          <a:p>
            <a:r>
              <a:rPr lang="fr-FR" altLang="fr-FR" sz="1600" b="1" dirty="0"/>
              <a:t>Pour les projets FNS</a:t>
            </a:r>
            <a:r>
              <a:rPr lang="fr-FR" altLang="fr-FR" sz="1600" dirty="0"/>
              <a:t>, vous pouvez copier-coller sans autre les informations apparaissant dans la base de données </a:t>
            </a:r>
            <a:r>
              <a:rPr lang="fr-FR" altLang="fr-FR" sz="1600" dirty="0">
                <a:hlinkClick r:id="rId2"/>
              </a:rPr>
              <a:t>http://p3.snf.ch/</a:t>
            </a:r>
            <a:endParaRPr lang="fr-FR" altLang="fr-FR" sz="1600" dirty="0"/>
          </a:p>
          <a:p>
            <a:endParaRPr lang="fr-FR" altLang="fr-FR" sz="1800" dirty="0"/>
          </a:p>
        </p:txBody>
      </p:sp>
      <p:sp>
        <p:nvSpPr>
          <p:cNvPr id="4" name="Espace réservé de la date 3">
            <a:extLst>
              <a:ext uri="{FF2B5EF4-FFF2-40B4-BE49-F238E27FC236}">
                <a16:creationId xmlns:a16="http://schemas.microsoft.com/office/drawing/2014/main" id="{88A8B861-03D8-3AFE-375E-9C2DB31BC39E}"/>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54EC4368-A114-73F7-917C-6A3E9A9D00C5}"/>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32773" name="Espace réservé du numéro de diapositive 5">
            <a:extLst>
              <a:ext uri="{FF2B5EF4-FFF2-40B4-BE49-F238E27FC236}">
                <a16:creationId xmlns:a16="http://schemas.microsoft.com/office/drawing/2014/main" id="{628D8562-A67E-9399-B202-EF253015C25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BF6675F4-3297-294C-8644-01E8DE48590E}" type="slidenum">
              <a:rPr lang="fr-FR" altLang="fr-FR" sz="1400"/>
              <a:pPr>
                <a:spcBef>
                  <a:spcPct val="0"/>
                </a:spcBef>
                <a:buFontTx/>
                <a:buNone/>
              </a:pPr>
              <a:t>21</a:t>
            </a:fld>
            <a:endParaRPr lang="fr-FR" altLang="fr-F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8975EE21-55C0-CCEB-92B8-0693F53F13FE}"/>
              </a:ext>
            </a:extLst>
          </p:cNvPr>
          <p:cNvSpPr>
            <a:spLocks noGrp="1" noChangeArrowheads="1"/>
          </p:cNvSpPr>
          <p:nvPr>
            <p:ph type="title"/>
          </p:nvPr>
        </p:nvSpPr>
        <p:spPr>
          <a:xfrm>
            <a:off x="228600" y="0"/>
            <a:ext cx="8686800" cy="990600"/>
          </a:xfrm>
        </p:spPr>
        <p:txBody>
          <a:bodyPr/>
          <a:lstStyle/>
          <a:p>
            <a:r>
              <a:rPr lang="fr-FR" altLang="fr-FR"/>
              <a:t>Pour conclure…</a:t>
            </a:r>
          </a:p>
        </p:txBody>
      </p:sp>
      <p:sp>
        <p:nvSpPr>
          <p:cNvPr id="3" name="Espace réservé du contenu 2">
            <a:extLst>
              <a:ext uri="{FF2B5EF4-FFF2-40B4-BE49-F238E27FC236}">
                <a16:creationId xmlns:a16="http://schemas.microsoft.com/office/drawing/2014/main" id="{C38EAFCC-9ECF-45C4-F9A2-D80615B79271}"/>
              </a:ext>
            </a:extLst>
          </p:cNvPr>
          <p:cNvSpPr>
            <a:spLocks noGrp="1"/>
          </p:cNvSpPr>
          <p:nvPr>
            <p:ph idx="1"/>
          </p:nvPr>
        </p:nvSpPr>
        <p:spPr>
          <a:xfrm>
            <a:off x="200025" y="1147763"/>
            <a:ext cx="8686800" cy="4886325"/>
          </a:xfrm>
        </p:spPr>
        <p:txBody>
          <a:bodyPr/>
          <a:lstStyle/>
          <a:p>
            <a:pPr>
              <a:defRPr/>
            </a:pPr>
            <a:r>
              <a:rPr lang="fr-FR" sz="2200" dirty="0"/>
              <a:t>Créer / mettre à jour son profil </a:t>
            </a:r>
            <a:r>
              <a:rPr lang="fr-FR" sz="2200" dirty="0" err="1"/>
              <a:t>Unisciences</a:t>
            </a:r>
            <a:r>
              <a:rPr lang="fr-FR" sz="2200" dirty="0"/>
              <a:t> permet de valoriser les activités de recherche que </a:t>
            </a:r>
            <a:r>
              <a:rPr lang="fr-FR" sz="2200" u="sng" dirty="0"/>
              <a:t>vous</a:t>
            </a:r>
            <a:r>
              <a:rPr lang="fr-FR" sz="2200" dirty="0"/>
              <a:t> souhaitez. </a:t>
            </a:r>
          </a:p>
          <a:p>
            <a:pPr>
              <a:defRPr/>
            </a:pPr>
            <a:endParaRPr lang="fr-FR" sz="2200" dirty="0"/>
          </a:p>
          <a:p>
            <a:pPr>
              <a:defRPr/>
            </a:pPr>
            <a:r>
              <a:rPr lang="fr-FR" sz="2200" dirty="0"/>
              <a:t>Celles-ci peuvent ensuite être valorisées dans les rapports d’activités, sites web, actus et newsletters de votre UR et institut et de la Faculté. </a:t>
            </a:r>
          </a:p>
          <a:p>
            <a:pPr>
              <a:defRPr/>
            </a:pPr>
            <a:endParaRPr lang="fr-FR" sz="2200" dirty="0"/>
          </a:p>
          <a:p>
            <a:pPr marL="0" indent="0">
              <a:buFontTx/>
              <a:buNone/>
              <a:defRPr/>
            </a:pPr>
            <a:r>
              <a:rPr lang="fr-FR" sz="2200" dirty="0"/>
              <a:t>Cela participe à </a:t>
            </a:r>
            <a:r>
              <a:rPr lang="fr-FR" sz="2200" b="1" dirty="0"/>
              <a:t>une meilleure coordination </a:t>
            </a:r>
            <a:r>
              <a:rPr lang="fr-FR" sz="2200" dirty="0"/>
              <a:t>entre les différents services et différents canaux de communication de la Faculté, et vous permet de mieux mettre en avant vos recherches.  </a:t>
            </a:r>
          </a:p>
          <a:p>
            <a:pPr>
              <a:defRPr/>
            </a:pPr>
            <a:endParaRPr lang="fr-FR" dirty="0"/>
          </a:p>
          <a:p>
            <a:pPr marL="0" indent="0">
              <a:buFontTx/>
              <a:buNone/>
              <a:defRPr/>
            </a:pPr>
            <a:endParaRPr lang="fr-FR" dirty="0"/>
          </a:p>
          <a:p>
            <a:pPr>
              <a:defRPr/>
            </a:pPr>
            <a:endParaRPr lang="fr-FR" dirty="0"/>
          </a:p>
          <a:p>
            <a:pPr>
              <a:defRPr/>
            </a:pPr>
            <a:endParaRPr lang="fr-FR" dirty="0"/>
          </a:p>
        </p:txBody>
      </p:sp>
      <p:sp>
        <p:nvSpPr>
          <p:cNvPr id="4" name="Espace réservé de la date 3">
            <a:extLst>
              <a:ext uri="{FF2B5EF4-FFF2-40B4-BE49-F238E27FC236}">
                <a16:creationId xmlns:a16="http://schemas.microsoft.com/office/drawing/2014/main" id="{ADA1BAE6-38A3-637B-633D-BE25FB19E0FE}"/>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7516FA46-C907-E871-ABA5-190A939385D6}"/>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33797" name="Espace réservé du numéro de diapositive 5">
            <a:extLst>
              <a:ext uri="{FF2B5EF4-FFF2-40B4-BE49-F238E27FC236}">
                <a16:creationId xmlns:a16="http://schemas.microsoft.com/office/drawing/2014/main" id="{CEE4CF03-5069-85D8-6962-446D082E7D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D1D028E3-F41A-2945-80F6-1015B26F8D6B}" type="slidenum">
              <a:rPr lang="fr-FR" altLang="fr-FR" sz="1400"/>
              <a:pPr>
                <a:spcBef>
                  <a:spcPct val="0"/>
                </a:spcBef>
                <a:buFontTx/>
                <a:buNone/>
              </a:pPr>
              <a:t>22</a:t>
            </a:fld>
            <a:endParaRPr lang="fr-FR" altLang="fr-F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22D733-9259-FD68-FEF5-918E06090817}"/>
              </a:ext>
            </a:extLst>
          </p:cNvPr>
          <p:cNvSpPr>
            <a:spLocks noGrp="1"/>
          </p:cNvSpPr>
          <p:nvPr>
            <p:ph idx="1"/>
          </p:nvPr>
        </p:nvSpPr>
        <p:spPr>
          <a:xfrm>
            <a:off x="290513" y="1268413"/>
            <a:ext cx="8686800" cy="1512887"/>
          </a:xfrm>
        </p:spPr>
        <p:txBody>
          <a:bodyPr/>
          <a:lstStyle/>
          <a:p>
            <a:pPr>
              <a:defRPr/>
            </a:pPr>
            <a:r>
              <a:rPr lang="fr-FR" sz="2200" dirty="0"/>
              <a:t>Si vous avez des questions ou rencontrez des difficultés</a:t>
            </a:r>
          </a:p>
          <a:p>
            <a:pPr>
              <a:defRPr/>
            </a:pPr>
            <a:r>
              <a:rPr lang="fr-FR" sz="2200" dirty="0"/>
              <a:t>Si vous souhaitez des conseils personnalisés pour créer ou mettre à jour votre profil </a:t>
            </a:r>
            <a:r>
              <a:rPr lang="fr-FR" sz="2200" dirty="0" err="1"/>
              <a:t>Unisciences</a:t>
            </a:r>
            <a:r>
              <a:rPr lang="fr-FR" sz="2200" dirty="0"/>
              <a:t> </a:t>
            </a:r>
          </a:p>
          <a:p>
            <a:pPr marL="0" indent="0">
              <a:buFontTx/>
              <a:buNone/>
              <a:defRPr/>
            </a:pPr>
            <a:endParaRPr lang="fr-FR" sz="2200" dirty="0"/>
          </a:p>
          <a:p>
            <a:pPr marL="0" indent="0">
              <a:buFontTx/>
              <a:buNone/>
              <a:defRPr/>
            </a:pPr>
            <a:endParaRPr lang="fr-FR" sz="2200" dirty="0"/>
          </a:p>
          <a:p>
            <a:pPr>
              <a:defRPr/>
            </a:pPr>
            <a:endParaRPr lang="fr-FR" dirty="0"/>
          </a:p>
          <a:p>
            <a:pPr marL="0" indent="0">
              <a:buFontTx/>
              <a:buNone/>
              <a:defRPr/>
            </a:pPr>
            <a:endParaRPr lang="fr-FR" dirty="0"/>
          </a:p>
          <a:p>
            <a:pPr>
              <a:defRPr/>
            </a:pPr>
            <a:endParaRPr lang="fr-FR" dirty="0"/>
          </a:p>
          <a:p>
            <a:pPr>
              <a:defRPr/>
            </a:pPr>
            <a:endParaRPr lang="fr-FR" dirty="0"/>
          </a:p>
        </p:txBody>
      </p:sp>
      <p:sp>
        <p:nvSpPr>
          <p:cNvPr id="4" name="Espace réservé de la date 3">
            <a:extLst>
              <a:ext uri="{FF2B5EF4-FFF2-40B4-BE49-F238E27FC236}">
                <a16:creationId xmlns:a16="http://schemas.microsoft.com/office/drawing/2014/main" id="{4A997ACC-DD82-281B-3216-269D97221698}"/>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64719E10-8BF6-1D4A-C9DE-2D6DB7158DD4}"/>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34820" name="Espace réservé du numéro de diapositive 5">
            <a:extLst>
              <a:ext uri="{FF2B5EF4-FFF2-40B4-BE49-F238E27FC236}">
                <a16:creationId xmlns:a16="http://schemas.microsoft.com/office/drawing/2014/main" id="{0BA66433-BC53-79DA-B00B-F910F9BB741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081B26D1-2876-094E-95A4-3638A9B59380}" type="slidenum">
              <a:rPr lang="fr-FR" altLang="fr-FR" sz="1400"/>
              <a:pPr>
                <a:spcBef>
                  <a:spcPct val="0"/>
                </a:spcBef>
                <a:buFontTx/>
                <a:buNone/>
              </a:pPr>
              <a:t>23</a:t>
            </a:fld>
            <a:endParaRPr lang="fr-FR" altLang="fr-FR" sz="1400"/>
          </a:p>
        </p:txBody>
      </p:sp>
      <p:sp>
        <p:nvSpPr>
          <p:cNvPr id="9" name="ZoneTexte 8">
            <a:extLst>
              <a:ext uri="{FF2B5EF4-FFF2-40B4-BE49-F238E27FC236}">
                <a16:creationId xmlns:a16="http://schemas.microsoft.com/office/drawing/2014/main" id="{E9C75F01-78C2-A43D-1D21-019AA41D18A1}"/>
              </a:ext>
            </a:extLst>
          </p:cNvPr>
          <p:cNvSpPr txBox="1"/>
          <p:nvPr/>
        </p:nvSpPr>
        <p:spPr>
          <a:xfrm>
            <a:off x="25400" y="590550"/>
            <a:ext cx="8712200" cy="461963"/>
          </a:xfrm>
          <a:prstGeom prst="rect">
            <a:avLst/>
          </a:prstGeom>
          <a:noFill/>
        </p:spPr>
        <p:txBody>
          <a:bodyPr>
            <a:spAutoFit/>
          </a:bodyPr>
          <a:lstStyle/>
          <a:p>
            <a:pPr algn="ctr">
              <a:defRPr/>
            </a:pPr>
            <a:r>
              <a:rPr lang="fr-FR" b="1" dirty="0">
                <a:latin typeface="+mj-lt"/>
              </a:rPr>
              <a:t>Je suis à disposition pour un entretien individuel</a:t>
            </a:r>
          </a:p>
        </p:txBody>
      </p:sp>
      <p:sp>
        <p:nvSpPr>
          <p:cNvPr id="10" name="Espace réservé du contenu 2">
            <a:extLst>
              <a:ext uri="{FF2B5EF4-FFF2-40B4-BE49-F238E27FC236}">
                <a16:creationId xmlns:a16="http://schemas.microsoft.com/office/drawing/2014/main" id="{6F121168-BF04-FE16-5102-039B39560FFA}"/>
              </a:ext>
            </a:extLst>
          </p:cNvPr>
          <p:cNvSpPr txBox="1">
            <a:spLocks/>
          </p:cNvSpPr>
          <p:nvPr/>
        </p:nvSpPr>
        <p:spPr bwMode="auto">
          <a:xfrm>
            <a:off x="311150" y="3213100"/>
            <a:ext cx="8686800" cy="2663825"/>
          </a:xfrm>
          <a:prstGeom prst="rect">
            <a:avLst/>
          </a:prstGeom>
          <a:noFill/>
          <a:ln>
            <a:noFill/>
          </a:ln>
        </p:spPr>
        <p:txBody>
          <a:bodyPr/>
          <a:lstStyle>
            <a:lvl1pPr marL="342900" indent="-342900" algn="l" rtl="0" eaLnBrk="0" fontAlgn="base" hangingPunct="0">
              <a:spcBef>
                <a:spcPct val="35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15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2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Tx/>
              <a:buNone/>
              <a:defRPr/>
            </a:pPr>
            <a:r>
              <a:rPr lang="fr-FR" sz="2200" dirty="0"/>
              <a:t>Nathanaëlle Minard</a:t>
            </a:r>
          </a:p>
          <a:p>
            <a:pPr marL="0" indent="0">
              <a:buFontTx/>
              <a:buNone/>
              <a:defRPr/>
            </a:pPr>
            <a:r>
              <a:rPr lang="fr-FR" sz="2200" dirty="0"/>
              <a:t>021 6923128</a:t>
            </a:r>
          </a:p>
          <a:p>
            <a:pPr marL="0" indent="0">
              <a:buFontTx/>
              <a:buNone/>
              <a:defRPr/>
            </a:pPr>
            <a:r>
              <a:rPr lang="fr-FR" sz="2200" dirty="0">
                <a:hlinkClick r:id="rId2"/>
              </a:rPr>
              <a:t>nathanaelle.minard@unil.ch</a:t>
            </a:r>
            <a:endParaRPr lang="fr-FR" sz="2200" dirty="0"/>
          </a:p>
          <a:p>
            <a:pPr marL="0" indent="0">
              <a:buFontTx/>
              <a:buNone/>
              <a:defRPr/>
            </a:pPr>
            <a:r>
              <a:rPr lang="fr-FR" sz="2200" dirty="0"/>
              <a:t>Bureau 2869</a:t>
            </a:r>
          </a:p>
          <a:p>
            <a:pPr marL="0" indent="0">
              <a:buFontTx/>
              <a:buNone/>
              <a:defRPr/>
            </a:pPr>
            <a:r>
              <a:rPr lang="fr-FR" sz="2200" dirty="0"/>
              <a:t>Disponible toute la journée lundi (par email et téléphone seulement), mardi et jeudi. </a:t>
            </a:r>
          </a:p>
          <a:p>
            <a:pPr marL="0" indent="0">
              <a:buFontTx/>
              <a:buNone/>
              <a:defRPr/>
            </a:pPr>
            <a:endParaRPr lang="fr-FR" sz="2200" dirty="0"/>
          </a:p>
          <a:p>
            <a:pPr marL="0" indent="0">
              <a:buFontTx/>
              <a:buNone/>
              <a:defRPr/>
            </a:pPr>
            <a:endParaRPr lang="fr-FR" sz="2200" dirty="0"/>
          </a:p>
          <a:p>
            <a:pPr>
              <a:defRPr/>
            </a:pPr>
            <a:endParaRPr lang="fr-FR" dirty="0"/>
          </a:p>
          <a:p>
            <a:pPr marL="0" indent="0">
              <a:buFontTx/>
              <a:buNone/>
              <a:defRPr/>
            </a:pPr>
            <a:endParaRPr lang="fr-FR" dirty="0"/>
          </a:p>
          <a:p>
            <a:pPr>
              <a:defRPr/>
            </a:pPr>
            <a:endParaRPr lang="fr-FR" dirty="0"/>
          </a:p>
          <a:p>
            <a:pPr>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AE15B-CE98-5654-BAC3-B7E8D2D3AFCD}"/>
              </a:ext>
            </a:extLst>
          </p:cNvPr>
          <p:cNvSpPr>
            <a:spLocks noGrp="1"/>
          </p:cNvSpPr>
          <p:nvPr>
            <p:ph type="dt" sz="quarter" idx="10"/>
          </p:nvPr>
        </p:nvSpPr>
        <p:spPr/>
        <p:txBody>
          <a:bodyPr/>
          <a:lstStyle/>
          <a:p>
            <a:pPr>
              <a:defRPr/>
            </a:pPr>
            <a:fld id="{85552774-2BF4-2342-9295-26B2298773FF}"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8C9225DE-4F45-4658-EFB2-62CC103213C3}"/>
              </a:ext>
            </a:extLst>
          </p:cNvPr>
          <p:cNvSpPr>
            <a:spLocks noGrp="1"/>
          </p:cNvSpPr>
          <p:nvPr>
            <p:ph type="ftr" sz="quarter" idx="11"/>
          </p:nvPr>
        </p:nvSpPr>
        <p:spPr/>
        <p:txBody>
          <a:bodyPr/>
          <a:lstStyle/>
          <a:p>
            <a:pPr>
              <a:defRPr/>
            </a:pPr>
            <a:r>
              <a:rPr lang="fr-FR" altLang="x-none"/>
              <a:t>Titre de la présentation</a:t>
            </a:r>
          </a:p>
        </p:txBody>
      </p:sp>
      <p:sp>
        <p:nvSpPr>
          <p:cNvPr id="36867" name="Espace réservé du numéro de diapositive 5">
            <a:extLst>
              <a:ext uri="{FF2B5EF4-FFF2-40B4-BE49-F238E27FC236}">
                <a16:creationId xmlns:a16="http://schemas.microsoft.com/office/drawing/2014/main" id="{31B41234-5977-1AB5-44DC-9BD5126C79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C45DB24-357D-5548-A84D-DA690B5E890A}" type="slidenum">
              <a:rPr lang="fr-FR" altLang="fr-FR" sz="1400">
                <a:latin typeface="Verdana" panose="020B0604030504040204" pitchFamily="34" charset="0"/>
              </a:rPr>
              <a:pPr/>
              <a:t>3</a:t>
            </a:fld>
            <a:endParaRPr lang="fr-FR" altLang="fr-FR" sz="1400">
              <a:latin typeface="Verdana" panose="020B0604030504040204" pitchFamily="34" charset="0"/>
            </a:endParaRPr>
          </a:p>
        </p:txBody>
      </p:sp>
      <p:sp>
        <p:nvSpPr>
          <p:cNvPr id="36868" name="ZoneTexte 8">
            <a:extLst>
              <a:ext uri="{FF2B5EF4-FFF2-40B4-BE49-F238E27FC236}">
                <a16:creationId xmlns:a16="http://schemas.microsoft.com/office/drawing/2014/main" id="{6D529E09-6AB8-464A-1F86-E5B5C98F2C3D}"/>
              </a:ext>
            </a:extLst>
          </p:cNvPr>
          <p:cNvSpPr txBox="1">
            <a:spLocks noChangeArrowheads="1"/>
          </p:cNvSpPr>
          <p:nvPr/>
        </p:nvSpPr>
        <p:spPr bwMode="auto">
          <a:xfrm>
            <a:off x="7154863" y="5732463"/>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r>
              <a:rPr lang="fr-CH" altLang="fr-FR" sz="1400"/>
              <a:t>* Profil anonymisé</a:t>
            </a:r>
          </a:p>
        </p:txBody>
      </p:sp>
      <p:pic>
        <p:nvPicPr>
          <p:cNvPr id="36869" name="Espace réservé du contenu 17" descr="Une image contenant texte, capture d’écran, Page web, Site web&#10;&#10;Description générée automatiquement">
            <a:extLst>
              <a:ext uri="{FF2B5EF4-FFF2-40B4-BE49-F238E27FC236}">
                <a16:creationId xmlns:a16="http://schemas.microsoft.com/office/drawing/2014/main" id="{3CBDCB6C-4FBE-59A8-D5CF-A0361632B4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59" t="5000" r="1266"/>
          <a:stretch>
            <a:fillRect/>
          </a:stretch>
        </p:blipFill>
        <p:spPr>
          <a:xfrm>
            <a:off x="311150" y="295275"/>
            <a:ext cx="8299450" cy="54371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C7A3CD17-6B4B-2080-F4F5-33AADC10949B}"/>
              </a:ext>
            </a:extLst>
          </p:cNvPr>
          <p:cNvSpPr>
            <a:spLocks noGrp="1"/>
          </p:cNvSpPr>
          <p:nvPr>
            <p:ph type="dt" sz="quarter" idx="10"/>
          </p:nvPr>
        </p:nvSpPr>
        <p:spPr/>
        <p:txBody>
          <a:bodyPr/>
          <a:lstStyle/>
          <a:p>
            <a:pPr>
              <a:defRPr/>
            </a:pPr>
            <a:fld id="{85552774-2BF4-2342-9295-26B2298773FF}"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2D04527D-5CBA-3E88-2E83-A1A3F93E304B}"/>
              </a:ext>
            </a:extLst>
          </p:cNvPr>
          <p:cNvSpPr>
            <a:spLocks noGrp="1"/>
          </p:cNvSpPr>
          <p:nvPr>
            <p:ph type="ftr" sz="quarter" idx="11"/>
          </p:nvPr>
        </p:nvSpPr>
        <p:spPr/>
        <p:txBody>
          <a:bodyPr/>
          <a:lstStyle/>
          <a:p>
            <a:pPr>
              <a:defRPr/>
            </a:pPr>
            <a:r>
              <a:rPr lang="fr-FR" altLang="x-none"/>
              <a:t>Titre de la présentation</a:t>
            </a:r>
          </a:p>
        </p:txBody>
      </p:sp>
      <p:sp>
        <p:nvSpPr>
          <p:cNvPr id="37891" name="Espace réservé du numéro de diapositive 5">
            <a:extLst>
              <a:ext uri="{FF2B5EF4-FFF2-40B4-BE49-F238E27FC236}">
                <a16:creationId xmlns:a16="http://schemas.microsoft.com/office/drawing/2014/main" id="{92959EAF-91A7-7BAB-BBCA-02409840DA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F0B45C56-B9E2-204E-B1E7-8DAD746A75F1}" type="slidenum">
              <a:rPr lang="fr-FR" altLang="fr-FR" sz="1400">
                <a:latin typeface="Verdana" panose="020B0604030504040204" pitchFamily="34" charset="0"/>
              </a:rPr>
              <a:pPr/>
              <a:t>4</a:t>
            </a:fld>
            <a:endParaRPr lang="fr-FR" altLang="fr-FR" sz="1400">
              <a:latin typeface="Verdana" panose="020B0604030504040204" pitchFamily="34" charset="0"/>
            </a:endParaRPr>
          </a:p>
        </p:txBody>
      </p:sp>
      <p:pic>
        <p:nvPicPr>
          <p:cNvPr id="37892" name="Espace réservé du contenu 10" descr="Une image contenant texte, capture d’écran, Police, nombre&#10;&#10;Description générée automatiquement">
            <a:extLst>
              <a:ext uri="{FF2B5EF4-FFF2-40B4-BE49-F238E27FC236}">
                <a16:creationId xmlns:a16="http://schemas.microsoft.com/office/drawing/2014/main" id="{57FE286D-B8DB-C836-674F-5A955D934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314325"/>
            <a:ext cx="8740775" cy="5664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E96EAA6-87A3-83B2-B7CA-CBFAC4A27B05}"/>
              </a:ext>
            </a:extLst>
          </p:cNvPr>
          <p:cNvSpPr>
            <a:spLocks noGrp="1"/>
          </p:cNvSpPr>
          <p:nvPr>
            <p:ph type="dt" sz="quarter" idx="10"/>
          </p:nvPr>
        </p:nvSpPr>
        <p:spPr/>
        <p:txBody>
          <a:bodyPr/>
          <a:lstStyle/>
          <a:p>
            <a:pPr>
              <a:defRPr/>
            </a:pPr>
            <a:fld id="{85552774-2BF4-2342-9295-26B2298773FF}"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720E1FE9-58DE-870C-9C67-E012215EEC8E}"/>
              </a:ext>
            </a:extLst>
          </p:cNvPr>
          <p:cNvSpPr>
            <a:spLocks noGrp="1"/>
          </p:cNvSpPr>
          <p:nvPr>
            <p:ph type="ftr" sz="quarter" idx="11"/>
          </p:nvPr>
        </p:nvSpPr>
        <p:spPr/>
        <p:txBody>
          <a:bodyPr/>
          <a:lstStyle/>
          <a:p>
            <a:pPr>
              <a:defRPr/>
            </a:pPr>
            <a:r>
              <a:rPr lang="fr-FR" altLang="x-none"/>
              <a:t>Titre de la présentation</a:t>
            </a:r>
          </a:p>
        </p:txBody>
      </p:sp>
      <p:sp>
        <p:nvSpPr>
          <p:cNvPr id="38915" name="Espace réservé du numéro de diapositive 5">
            <a:extLst>
              <a:ext uri="{FF2B5EF4-FFF2-40B4-BE49-F238E27FC236}">
                <a16:creationId xmlns:a16="http://schemas.microsoft.com/office/drawing/2014/main" id="{5DDB25FB-E875-8196-44C4-21CD2DEB66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470BE12D-5FEE-6643-8D6B-320A4D8B46CF}" type="slidenum">
              <a:rPr lang="fr-FR" altLang="fr-FR" sz="1400">
                <a:latin typeface="Verdana" panose="020B0604030504040204" pitchFamily="34" charset="0"/>
              </a:rPr>
              <a:pPr/>
              <a:t>5</a:t>
            </a:fld>
            <a:endParaRPr lang="fr-FR" altLang="fr-FR" sz="1400">
              <a:latin typeface="Verdana" panose="020B0604030504040204" pitchFamily="34" charset="0"/>
            </a:endParaRPr>
          </a:p>
        </p:txBody>
      </p:sp>
      <p:pic>
        <p:nvPicPr>
          <p:cNvPr id="38916" name="Espace réservé du contenu 10" descr="Une image contenant texte, capture d’écran, Police, nombre&#10;&#10;Description générée automatiquement">
            <a:extLst>
              <a:ext uri="{FF2B5EF4-FFF2-40B4-BE49-F238E27FC236}">
                <a16:creationId xmlns:a16="http://schemas.microsoft.com/office/drawing/2014/main" id="{967ADFB1-882F-2DB4-003D-055717E5F5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73025"/>
            <a:ext cx="8964612" cy="58118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Espace réservé du contenu 7" descr="Une image contenant texte, capture d’écran, Police, nombre&#10;&#10;Description générée automatiquement">
            <a:extLst>
              <a:ext uri="{FF2B5EF4-FFF2-40B4-BE49-F238E27FC236}">
                <a16:creationId xmlns:a16="http://schemas.microsoft.com/office/drawing/2014/main" id="{CFB1EE17-2B0F-337C-8CED-5FDB08A39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338" y="74613"/>
            <a:ext cx="9110662" cy="5903912"/>
          </a:xfrm>
        </p:spPr>
      </p:pic>
      <p:sp>
        <p:nvSpPr>
          <p:cNvPr id="4" name="Espace réservé de la date 3">
            <a:extLst>
              <a:ext uri="{FF2B5EF4-FFF2-40B4-BE49-F238E27FC236}">
                <a16:creationId xmlns:a16="http://schemas.microsoft.com/office/drawing/2014/main" id="{4B0B3FA4-131D-6075-E523-A02CE872AAC1}"/>
              </a:ext>
            </a:extLst>
          </p:cNvPr>
          <p:cNvSpPr>
            <a:spLocks noGrp="1"/>
          </p:cNvSpPr>
          <p:nvPr>
            <p:ph type="dt" sz="quarter" idx="10"/>
          </p:nvPr>
        </p:nvSpPr>
        <p:spPr/>
        <p:txBody>
          <a:bodyPr/>
          <a:lstStyle/>
          <a:p>
            <a:pPr>
              <a:defRPr/>
            </a:pPr>
            <a:fld id="{85552774-2BF4-2342-9295-26B2298773FF}"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87E9832E-C831-D06B-2E89-795EEE265146}"/>
              </a:ext>
            </a:extLst>
          </p:cNvPr>
          <p:cNvSpPr>
            <a:spLocks noGrp="1"/>
          </p:cNvSpPr>
          <p:nvPr>
            <p:ph type="ftr" sz="quarter" idx="11"/>
          </p:nvPr>
        </p:nvSpPr>
        <p:spPr/>
        <p:txBody>
          <a:bodyPr/>
          <a:lstStyle/>
          <a:p>
            <a:pPr>
              <a:defRPr/>
            </a:pPr>
            <a:r>
              <a:rPr lang="fr-FR" altLang="x-none"/>
              <a:t>Titre de la présentation</a:t>
            </a:r>
          </a:p>
        </p:txBody>
      </p:sp>
      <p:sp>
        <p:nvSpPr>
          <p:cNvPr id="39940" name="Espace réservé du numéro de diapositive 5">
            <a:extLst>
              <a:ext uri="{FF2B5EF4-FFF2-40B4-BE49-F238E27FC236}">
                <a16:creationId xmlns:a16="http://schemas.microsoft.com/office/drawing/2014/main" id="{235AFFB1-4A2D-8925-AFF3-E5EBA01E48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4116A524-9025-E04D-9049-9B721E3B5C96}" type="slidenum">
              <a:rPr lang="fr-FR" altLang="fr-FR" sz="1400">
                <a:latin typeface="Verdana" panose="020B0604030504040204" pitchFamily="34" charset="0"/>
              </a:rPr>
              <a:pPr/>
              <a:t>6</a:t>
            </a:fld>
            <a:endParaRPr lang="fr-FR" altLang="fr-FR" sz="140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Espace réservé du contenu 7" descr="Une image contenant texte, capture d’écran, Police, nombre&#10;&#10;Description générée automatiquement">
            <a:extLst>
              <a:ext uri="{FF2B5EF4-FFF2-40B4-BE49-F238E27FC236}">
                <a16:creationId xmlns:a16="http://schemas.microsoft.com/office/drawing/2014/main" id="{79F2AB2C-6351-A401-4E2C-E9E850755A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408" b="2480"/>
          <a:stretch>
            <a:fillRect/>
          </a:stretch>
        </p:blipFill>
        <p:spPr>
          <a:xfrm>
            <a:off x="250825" y="328613"/>
            <a:ext cx="7807325" cy="5621337"/>
          </a:xfrm>
        </p:spPr>
      </p:pic>
      <p:sp>
        <p:nvSpPr>
          <p:cNvPr id="4" name="Espace réservé de la date 3">
            <a:extLst>
              <a:ext uri="{FF2B5EF4-FFF2-40B4-BE49-F238E27FC236}">
                <a16:creationId xmlns:a16="http://schemas.microsoft.com/office/drawing/2014/main" id="{EE3E366C-7629-8351-E844-B427C6F33453}"/>
              </a:ext>
            </a:extLst>
          </p:cNvPr>
          <p:cNvSpPr>
            <a:spLocks noGrp="1"/>
          </p:cNvSpPr>
          <p:nvPr>
            <p:ph type="dt" sz="quarter" idx="10"/>
          </p:nvPr>
        </p:nvSpPr>
        <p:spPr/>
        <p:txBody>
          <a:bodyPr/>
          <a:lstStyle/>
          <a:p>
            <a:pPr>
              <a:defRPr/>
            </a:pPr>
            <a:fld id="{85552774-2BF4-2342-9295-26B2298773FF}" type="datetime2">
              <a:rPr lang="fr-FR" altLang="x-none" smtClean="0"/>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93295F9A-F3F8-92A6-F977-2A981DFDFE87}"/>
              </a:ext>
            </a:extLst>
          </p:cNvPr>
          <p:cNvSpPr>
            <a:spLocks noGrp="1"/>
          </p:cNvSpPr>
          <p:nvPr>
            <p:ph type="ftr" sz="quarter" idx="11"/>
          </p:nvPr>
        </p:nvSpPr>
        <p:spPr/>
        <p:txBody>
          <a:bodyPr/>
          <a:lstStyle/>
          <a:p>
            <a:pPr>
              <a:defRPr/>
            </a:pPr>
            <a:r>
              <a:rPr lang="fr-FR" altLang="x-none"/>
              <a:t>Titre de la présentation</a:t>
            </a:r>
          </a:p>
        </p:txBody>
      </p:sp>
      <p:sp>
        <p:nvSpPr>
          <p:cNvPr id="40964" name="Espace réservé du numéro de diapositive 5">
            <a:extLst>
              <a:ext uri="{FF2B5EF4-FFF2-40B4-BE49-F238E27FC236}">
                <a16:creationId xmlns:a16="http://schemas.microsoft.com/office/drawing/2014/main" id="{10BFE768-B0DC-E0BF-4A69-0828DED3EB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65E539C5-EA39-3440-B998-DABB47FE6E8F}" type="slidenum">
              <a:rPr lang="fr-FR" altLang="fr-FR" sz="1400">
                <a:latin typeface="Verdana" panose="020B0604030504040204" pitchFamily="34" charset="0"/>
              </a:rPr>
              <a:pPr/>
              <a:t>7</a:t>
            </a:fld>
            <a:endParaRPr lang="fr-FR" altLang="fr-FR" sz="1400">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41C76D1-90D3-916D-DED0-0A63B5188CEA}"/>
              </a:ext>
            </a:extLst>
          </p:cNvPr>
          <p:cNvSpPr>
            <a:spLocks noGrp="1"/>
          </p:cNvSpPr>
          <p:nvPr>
            <p:ph type="dt" sz="quarter" idx="10"/>
          </p:nvPr>
        </p:nvSpPr>
        <p:spPr/>
        <p:txBody>
          <a:bodyPr/>
          <a:lstStyle/>
          <a:p>
            <a:pPr>
              <a:defRPr/>
            </a:pPr>
            <a:fld id="{3573C75D-C255-DD4F-9B61-B36228101608}" type="datetime2">
              <a:rPr lang="fr-FR" altLang="x-none"/>
              <a:pPr>
                <a:defRPr/>
              </a:pPr>
              <a:t>jeudi 22 juin 2023</a:t>
            </a:fld>
            <a:endParaRPr lang="fr-FR" altLang="x-none" sz="1400"/>
          </a:p>
        </p:txBody>
      </p:sp>
      <p:sp>
        <p:nvSpPr>
          <p:cNvPr id="5" name="Espace réservé du pied de page 4">
            <a:extLst>
              <a:ext uri="{FF2B5EF4-FFF2-40B4-BE49-F238E27FC236}">
                <a16:creationId xmlns:a16="http://schemas.microsoft.com/office/drawing/2014/main" id="{321E20A0-533E-3BE3-AE2A-90701DC5AAAA}"/>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18435" name="Espace réservé du numéro de diapositive 5">
            <a:extLst>
              <a:ext uri="{FF2B5EF4-FFF2-40B4-BE49-F238E27FC236}">
                <a16:creationId xmlns:a16="http://schemas.microsoft.com/office/drawing/2014/main" id="{74D2B04D-8040-76EC-66DD-B6448D584BA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FFC83BC0-B286-8640-9112-7BDA8A4B3305}" type="slidenum">
              <a:rPr lang="fr-FR" altLang="fr-FR" sz="1400"/>
              <a:pPr>
                <a:spcBef>
                  <a:spcPct val="0"/>
                </a:spcBef>
                <a:buFontTx/>
                <a:buNone/>
              </a:pPr>
              <a:t>8</a:t>
            </a:fld>
            <a:endParaRPr lang="fr-FR" altLang="fr-FR" sz="1400"/>
          </a:p>
        </p:txBody>
      </p:sp>
      <p:sp>
        <p:nvSpPr>
          <p:cNvPr id="18436" name="Rectangle 2">
            <a:extLst>
              <a:ext uri="{FF2B5EF4-FFF2-40B4-BE49-F238E27FC236}">
                <a16:creationId xmlns:a16="http://schemas.microsoft.com/office/drawing/2014/main" id="{47B8BCD6-195C-EB98-763B-836584168560}"/>
              </a:ext>
            </a:extLst>
          </p:cNvPr>
          <p:cNvSpPr>
            <a:spLocks noGrp="1" noChangeArrowheads="1"/>
          </p:cNvSpPr>
          <p:nvPr>
            <p:ph type="title"/>
          </p:nvPr>
        </p:nvSpPr>
        <p:spPr/>
        <p:txBody>
          <a:bodyPr/>
          <a:lstStyle/>
          <a:p>
            <a:pPr eaLnBrk="1" hangingPunct="1"/>
            <a:r>
              <a:rPr lang="fr-CH" altLang="fr-FR"/>
              <a:t>Pourquoi ?</a:t>
            </a:r>
            <a:endParaRPr lang="fr-FR" altLang="fr-FR"/>
          </a:p>
        </p:txBody>
      </p:sp>
      <p:sp>
        <p:nvSpPr>
          <p:cNvPr id="18437" name="Rectangle 3">
            <a:extLst>
              <a:ext uri="{FF2B5EF4-FFF2-40B4-BE49-F238E27FC236}">
                <a16:creationId xmlns:a16="http://schemas.microsoft.com/office/drawing/2014/main" id="{45E011AE-4276-6A85-933C-23D096A27DDC}"/>
              </a:ext>
            </a:extLst>
          </p:cNvPr>
          <p:cNvSpPr>
            <a:spLocks noGrp="1" noChangeArrowheads="1"/>
          </p:cNvSpPr>
          <p:nvPr>
            <p:ph type="body" idx="1"/>
          </p:nvPr>
        </p:nvSpPr>
        <p:spPr/>
        <p:txBody>
          <a:bodyPr/>
          <a:lstStyle/>
          <a:p>
            <a:pPr eaLnBrk="1" hangingPunct="1"/>
            <a:r>
              <a:rPr lang="fr-CH" altLang="fr-FR" b="1" dirty="0"/>
              <a:t>Visibilité</a:t>
            </a:r>
            <a:r>
              <a:rPr lang="fr-CH" altLang="fr-FR" dirty="0"/>
              <a:t> des activités de recherche (et pas seulement des publications et des subsides reçus)</a:t>
            </a:r>
          </a:p>
          <a:p>
            <a:pPr eaLnBrk="1" hangingPunct="1"/>
            <a:endParaRPr lang="fr-CH" altLang="fr-FR" dirty="0"/>
          </a:p>
          <a:p>
            <a:pPr eaLnBrk="1" hangingPunct="1"/>
            <a:r>
              <a:rPr lang="fr-CH" altLang="fr-FR" dirty="0"/>
              <a:t>Données sur les activités de recherche reprises dans le cadre de l’</a:t>
            </a:r>
            <a:r>
              <a:rPr lang="fr-CH" altLang="fr-FR" b="1" dirty="0"/>
              <a:t>autoévaluation</a:t>
            </a:r>
          </a:p>
          <a:p>
            <a:pPr marL="0" indent="0" eaLnBrk="1" hangingPunct="1">
              <a:buNone/>
            </a:pPr>
            <a:endParaRPr lang="fr-CH" altLang="fr-FR" dirty="0"/>
          </a:p>
          <a:p>
            <a:pPr eaLnBrk="1" hangingPunct="1"/>
            <a:r>
              <a:rPr lang="fr-CH" altLang="fr-FR" dirty="0"/>
              <a:t>Base d’informations pouvant être utilisées pour les sites web, des rapports d’activités, etc. </a:t>
            </a:r>
            <a:endParaRPr lang="fr-FR"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F9CD4B8C-F78D-6B19-F7D2-BA5F37D179E5}"/>
              </a:ext>
            </a:extLst>
          </p:cNvPr>
          <p:cNvSpPr>
            <a:spLocks noGrp="1" noChangeArrowheads="1"/>
          </p:cNvSpPr>
          <p:nvPr>
            <p:ph type="title"/>
          </p:nvPr>
        </p:nvSpPr>
        <p:spPr/>
        <p:txBody>
          <a:bodyPr/>
          <a:lstStyle/>
          <a:p>
            <a:r>
              <a:rPr lang="fr-FR" altLang="fr-FR"/>
              <a:t>Accéder à l’interface de saisie d’Unisciences</a:t>
            </a:r>
          </a:p>
        </p:txBody>
      </p:sp>
      <p:sp>
        <p:nvSpPr>
          <p:cNvPr id="3" name="Espace réservé du contenu 2">
            <a:extLst>
              <a:ext uri="{FF2B5EF4-FFF2-40B4-BE49-F238E27FC236}">
                <a16:creationId xmlns:a16="http://schemas.microsoft.com/office/drawing/2014/main" id="{74B977BD-BFB6-9185-45F6-DFA93B410897}"/>
              </a:ext>
            </a:extLst>
          </p:cNvPr>
          <p:cNvSpPr>
            <a:spLocks noGrp="1"/>
          </p:cNvSpPr>
          <p:nvPr>
            <p:ph idx="1"/>
          </p:nvPr>
        </p:nvSpPr>
        <p:spPr>
          <a:xfrm>
            <a:off x="228600" y="1844675"/>
            <a:ext cx="8686800" cy="4022725"/>
          </a:xfrm>
        </p:spPr>
        <p:txBody>
          <a:bodyPr/>
          <a:lstStyle/>
          <a:p>
            <a:pPr>
              <a:defRPr/>
            </a:pPr>
            <a:r>
              <a:rPr lang="fr-FR" dirty="0"/>
              <a:t>Aller sur l’intranet administratif : </a:t>
            </a:r>
            <a:r>
              <a:rPr lang="fr-FR" dirty="0">
                <a:hlinkClick r:id="rId2"/>
              </a:rPr>
              <a:t>https://www.unil.ch/interne/fr/home.html</a:t>
            </a:r>
            <a:endParaRPr lang="fr-FR" dirty="0"/>
          </a:p>
          <a:p>
            <a:pPr>
              <a:defRPr/>
            </a:pPr>
            <a:endParaRPr lang="fr-FR" dirty="0"/>
          </a:p>
          <a:p>
            <a:pPr>
              <a:defRPr/>
            </a:pPr>
            <a:r>
              <a:rPr lang="fr-FR" dirty="0"/>
              <a:t>Entrer votre nom d’utilisateur et votre mot de passe</a:t>
            </a:r>
          </a:p>
          <a:p>
            <a:pPr>
              <a:defRPr/>
            </a:pPr>
            <a:endParaRPr lang="fr-FR" dirty="0"/>
          </a:p>
          <a:p>
            <a:pPr>
              <a:defRPr/>
            </a:pPr>
            <a:r>
              <a:rPr lang="fr-FR" dirty="0"/>
              <a:t>Dans le menu de gauche, choisir </a:t>
            </a:r>
            <a:r>
              <a:rPr lang="fr-FR" b="1" dirty="0" err="1"/>
              <a:t>Unisciences</a:t>
            </a:r>
            <a:r>
              <a:rPr lang="fr-FR" b="1" dirty="0"/>
              <a:t> II </a:t>
            </a:r>
            <a:r>
              <a:rPr lang="fr-FR" dirty="0"/>
              <a:t>puis </a:t>
            </a:r>
            <a:r>
              <a:rPr lang="fr-FR" b="1" dirty="0"/>
              <a:t>Mise à jour des pages personnelles</a:t>
            </a:r>
          </a:p>
          <a:p>
            <a:pPr marL="0" indent="0">
              <a:buFontTx/>
              <a:buNone/>
              <a:defRPr/>
            </a:pPr>
            <a:endParaRPr lang="fr-FR" dirty="0"/>
          </a:p>
        </p:txBody>
      </p:sp>
      <p:sp>
        <p:nvSpPr>
          <p:cNvPr id="4" name="Espace réservé de la date 3">
            <a:extLst>
              <a:ext uri="{FF2B5EF4-FFF2-40B4-BE49-F238E27FC236}">
                <a16:creationId xmlns:a16="http://schemas.microsoft.com/office/drawing/2014/main" id="{7ACB4CB0-3344-046D-76B8-47EC00CAB8FC}"/>
              </a:ext>
            </a:extLst>
          </p:cNvPr>
          <p:cNvSpPr>
            <a:spLocks noGrp="1"/>
          </p:cNvSpPr>
          <p:nvPr>
            <p:ph type="dt" sz="quarter" idx="10"/>
          </p:nvPr>
        </p:nvSpPr>
        <p:spPr/>
        <p:txBody>
          <a:bodyPr/>
          <a:lstStyle/>
          <a:p>
            <a:pPr>
              <a:defRPr/>
            </a:pPr>
            <a:fld id="{11C77CA8-C792-7149-80B3-FB57DA596320}" type="datetime2">
              <a:rPr lang="fr-FR" altLang="x-none" smtClean="0"/>
              <a:pPr>
                <a:defRPr/>
              </a:pPr>
              <a:t>jeudi 22 juin 2023</a:t>
            </a:fld>
            <a:endParaRPr lang="fr-FR" altLang="x-none" sz="1400" dirty="0"/>
          </a:p>
        </p:txBody>
      </p:sp>
      <p:sp>
        <p:nvSpPr>
          <p:cNvPr id="5" name="Espace réservé du pied de page 4">
            <a:extLst>
              <a:ext uri="{FF2B5EF4-FFF2-40B4-BE49-F238E27FC236}">
                <a16:creationId xmlns:a16="http://schemas.microsoft.com/office/drawing/2014/main" id="{51918E24-3545-8044-7A49-6D88DDE0846D}"/>
              </a:ext>
            </a:extLst>
          </p:cNvPr>
          <p:cNvSpPr>
            <a:spLocks noGrp="1"/>
          </p:cNvSpPr>
          <p:nvPr>
            <p:ph type="ftr" sz="quarter" idx="11"/>
          </p:nvPr>
        </p:nvSpPr>
        <p:spPr/>
        <p:txBody>
          <a:bodyPr/>
          <a:lstStyle/>
          <a:p>
            <a:pPr>
              <a:defRPr/>
            </a:pPr>
            <a:r>
              <a:rPr lang="fr-FR" altLang="x-none" dirty="0" err="1"/>
              <a:t>Unisciences</a:t>
            </a:r>
            <a:endParaRPr lang="fr-FR" altLang="x-none" dirty="0"/>
          </a:p>
        </p:txBody>
      </p:sp>
      <p:sp>
        <p:nvSpPr>
          <p:cNvPr id="19461" name="Espace réservé du numéro de diapositive 5">
            <a:extLst>
              <a:ext uri="{FF2B5EF4-FFF2-40B4-BE49-F238E27FC236}">
                <a16:creationId xmlns:a16="http://schemas.microsoft.com/office/drawing/2014/main" id="{B897FCA0-0032-C3A5-9E85-6F67842AA01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5000"/>
              </a:spcBef>
              <a:buChar char="•"/>
              <a:defRPr sz="2400">
                <a:solidFill>
                  <a:schemeClr val="tx1"/>
                </a:solidFill>
                <a:latin typeface="Verdana" panose="020B0604030504040204" pitchFamily="34" charset="0"/>
                <a:ea typeface="ヒラギノ角ゴ Pro W3" panose="020B0300000000000000" pitchFamily="34" charset="-128"/>
              </a:defRPr>
            </a:lvl1pPr>
            <a:lvl2pPr marL="742950" indent="-285750">
              <a:spcBef>
                <a:spcPct val="15000"/>
              </a:spcBef>
              <a:buChar char="–"/>
              <a:defRPr>
                <a:solidFill>
                  <a:schemeClr val="tx1"/>
                </a:solidFill>
                <a:latin typeface="Verdana" panose="020B0604030504040204" pitchFamily="34" charset="0"/>
                <a:ea typeface="ヒラギノ角ゴ Pro W3" panose="020B0300000000000000" pitchFamily="34" charset="-128"/>
              </a:defRPr>
            </a:lvl2pPr>
            <a:lvl3pPr marL="1143000" indent="-228600">
              <a:spcBef>
                <a:spcPct val="20000"/>
              </a:spcBef>
              <a:buChar char="•"/>
              <a:defRPr sz="1200">
                <a:solidFill>
                  <a:schemeClr val="tx1"/>
                </a:solidFill>
                <a:latin typeface="Verdana" panose="020B060403050404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Verdana" panose="020B060403050404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anose="020B0300000000000000" pitchFamily="34" charset="-128"/>
              </a:defRPr>
            </a:lvl9pPr>
          </a:lstStyle>
          <a:p>
            <a:pPr>
              <a:spcBef>
                <a:spcPct val="0"/>
              </a:spcBef>
              <a:buFontTx/>
              <a:buNone/>
            </a:pPr>
            <a:fld id="{5E08AC14-F52D-984A-96DF-64ED24FFEBF5}" type="slidenum">
              <a:rPr lang="fr-FR" altLang="fr-FR" sz="1400"/>
              <a:pPr>
                <a:spcBef>
                  <a:spcPct val="0"/>
                </a:spcBef>
                <a:buFontTx/>
                <a:buNone/>
              </a:pPr>
              <a:t>9</a:t>
            </a:fld>
            <a:endParaRPr lang="fr-FR" altLang="fr-FR" sz="1400"/>
          </a:p>
        </p:txBody>
      </p:sp>
      <p:pic>
        <p:nvPicPr>
          <p:cNvPr id="8" name="Image 7">
            <a:extLst>
              <a:ext uri="{FF2B5EF4-FFF2-40B4-BE49-F238E27FC236}">
                <a16:creationId xmlns:a16="http://schemas.microsoft.com/office/drawing/2014/main" id="{B154C52C-373B-1DC2-1660-B03775B07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2179D0E3-917D-4E92-0D56-4A6756B7E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ヒラギノ角ゴ Pro W3"/>
        <a:cs typeface=""/>
      </a:majorFont>
      <a:minorFont>
        <a:latin typeface="Verdana"/>
        <a:ea typeface="ヒラギノ角ゴ Pro W3"/>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x-none" sz="2400" b="0" i="0" u="none" strike="noStrike" cap="none" normalizeH="0" baseline="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x-none" sz="2400" b="0" i="0" u="none" strike="noStrike" cap="none" normalizeH="0" baseline="0">
            <a:ln>
              <a:noFill/>
            </a:ln>
            <a:solidFill>
              <a:schemeClr val="tx1"/>
            </a:solidFill>
            <a:effectLst/>
            <a:latin typeface="Arial" charset="0"/>
            <a:ea typeface="ヒラギノ角ゴ Pro W3"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1314</Words>
  <Application>Microsoft Macintosh PowerPoint</Application>
  <PresentationFormat>Affichage à l'écran (4:3)</PresentationFormat>
  <Paragraphs>236</Paragraphs>
  <Slides>23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ヒラギノ角ゴ Pro W3</vt:lpstr>
      <vt:lpstr>Verdana</vt:lpstr>
      <vt:lpstr>Wingdings</vt:lpstr>
      <vt:lpstr>Nouvelle présentation</vt:lpstr>
      <vt:lpstr>Unisciences  Créer votre profil Unisciences  Mettre à jour vos pages Unisciences</vt:lpstr>
      <vt:lpstr>Unisciences, qu’est-ce que c’est ?</vt:lpstr>
      <vt:lpstr>Présentation PowerPoint</vt:lpstr>
      <vt:lpstr>Présentation PowerPoint</vt:lpstr>
      <vt:lpstr>Présentation PowerPoint</vt:lpstr>
      <vt:lpstr>Présentation PowerPoint</vt:lpstr>
      <vt:lpstr>Présentation PowerPoint</vt:lpstr>
      <vt:lpstr>Pourquoi ?</vt:lpstr>
      <vt:lpstr>Accéder à l’interface de saisie d’Unisciences</vt:lpstr>
      <vt:lpstr>Unisciences = carte d’identité</vt:lpstr>
      <vt:lpstr>Présentation PowerPoint</vt:lpstr>
      <vt:lpstr>Quelles informations entrer dans Unisciences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conseils et remarques…</vt:lpstr>
      <vt:lpstr>Pour conclure…</vt:lpstr>
      <vt:lpstr>Présentation PowerPoint</vt:lpstr>
    </vt:vector>
  </TitlesOfParts>
  <Company>Université de Lausanne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unicom nliechti</dc:creator>
  <cp:lastModifiedBy>Nathanaëlle Minard</cp:lastModifiedBy>
  <cp:revision>93</cp:revision>
  <dcterms:created xsi:type="dcterms:W3CDTF">2005-09-30T08:59:37Z</dcterms:created>
  <dcterms:modified xsi:type="dcterms:W3CDTF">2023-06-22T10:36:13Z</dcterms:modified>
</cp:coreProperties>
</file>